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77" r:id="rId3"/>
    <p:sldId id="258" r:id="rId4"/>
    <p:sldId id="278" r:id="rId5"/>
    <p:sldId id="279" r:id="rId6"/>
    <p:sldId id="280" r:id="rId7"/>
    <p:sldId id="284" r:id="rId8"/>
    <p:sldId id="285" r:id="rId9"/>
    <p:sldId id="281" r:id="rId10"/>
    <p:sldId id="282" r:id="rId11"/>
    <p:sldId id="283" r:id="rId12"/>
    <p:sldId id="286" r:id="rId13"/>
    <p:sldId id="287" r:id="rId14"/>
    <p:sldId id="289" r:id="rId15"/>
    <p:sldId id="288" r:id="rId16"/>
    <p:sldId id="290" r:id="rId17"/>
    <p:sldId id="291" r:id="rId18"/>
    <p:sldId id="292" r:id="rId19"/>
    <p:sldId id="294" r:id="rId20"/>
    <p:sldId id="293" r:id="rId21"/>
    <p:sldId id="295" r:id="rId22"/>
    <p:sldId id="296" r:id="rId23"/>
    <p:sldId id="297" r:id="rId24"/>
    <p:sldId id="299" r:id="rId25"/>
    <p:sldId id="300" r:id="rId26"/>
    <p:sldId id="301" r:id="rId27"/>
    <p:sldId id="27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1C8B36-E4D7-4343-ADA4-455532CC78DB}" v="1266" dt="2022-11-21T08:34:16.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4" autoAdjust="0"/>
    <p:restoredTop sz="85429" autoAdjust="0"/>
  </p:normalViewPr>
  <p:slideViewPr>
    <p:cSldViewPr snapToGrid="0">
      <p:cViewPr varScale="1">
        <p:scale>
          <a:sx n="92" d="100"/>
          <a:sy n="92" d="100"/>
        </p:scale>
        <p:origin x="10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Mejía" userId="863b65beca630e1f" providerId="LiveId" clId="{601C8B36-E4D7-4343-ADA4-455532CC78DB}"/>
    <pc:docChg chg="undo redo custSel addSld delSld modSld sldOrd">
      <pc:chgData name="Miguel Mejía" userId="863b65beca630e1f" providerId="LiveId" clId="{601C8B36-E4D7-4343-ADA4-455532CC78DB}" dt="2022-11-21T08:34:38.124" v="2796" actId="1076"/>
      <pc:docMkLst>
        <pc:docMk/>
      </pc:docMkLst>
      <pc:sldChg chg="modSp mod">
        <pc:chgData name="Miguel Mejía" userId="863b65beca630e1f" providerId="LiveId" clId="{601C8B36-E4D7-4343-ADA4-455532CC78DB}" dt="2022-11-21T01:12:39.046" v="251" actId="20577"/>
        <pc:sldMkLst>
          <pc:docMk/>
          <pc:sldMk cId="4012893866" sldId="290"/>
        </pc:sldMkLst>
        <pc:spChg chg="mod">
          <ac:chgData name="Miguel Mejía" userId="863b65beca630e1f" providerId="LiveId" clId="{601C8B36-E4D7-4343-ADA4-455532CC78DB}" dt="2022-11-21T01:12:39.046" v="251" actId="20577"/>
          <ac:spMkLst>
            <pc:docMk/>
            <pc:sldMk cId="4012893866" sldId="290"/>
            <ac:spMk id="3" creationId="{3352D646-3BC2-4C9A-9E4F-355A37937C44}"/>
          </ac:spMkLst>
        </pc:spChg>
      </pc:sldChg>
      <pc:sldChg chg="addSp delSp modSp mod">
        <pc:chgData name="Miguel Mejía" userId="863b65beca630e1f" providerId="LiveId" clId="{601C8B36-E4D7-4343-ADA4-455532CC78DB}" dt="2022-11-21T01:13:19.938" v="261" actId="478"/>
        <pc:sldMkLst>
          <pc:docMk/>
          <pc:sldMk cId="2519617375" sldId="291"/>
        </pc:sldMkLst>
        <pc:spChg chg="add mod">
          <ac:chgData name="Miguel Mejía" userId="863b65beca630e1f" providerId="LiveId" clId="{601C8B36-E4D7-4343-ADA4-455532CC78DB}" dt="2022-11-21T01:13:17.024" v="260" actId="1076"/>
          <ac:spMkLst>
            <pc:docMk/>
            <pc:sldMk cId="2519617375" sldId="291"/>
            <ac:spMk id="5" creationId="{82CA37A8-7E7A-68BE-7B23-30B1B2097DF1}"/>
          </ac:spMkLst>
        </pc:spChg>
        <pc:spChg chg="mod">
          <ac:chgData name="Miguel Mejía" userId="863b65beca630e1f" providerId="LiveId" clId="{601C8B36-E4D7-4343-ADA4-455532CC78DB}" dt="2022-11-21T01:13:03.663" v="254" actId="14100"/>
          <ac:spMkLst>
            <pc:docMk/>
            <pc:sldMk cId="2519617375" sldId="291"/>
            <ac:spMk id="6" creationId="{64613621-886C-42C9-9DFD-CEE20685F9FD}"/>
          </ac:spMkLst>
        </pc:spChg>
        <pc:spChg chg="add mod">
          <ac:chgData name="Miguel Mejía" userId="863b65beca630e1f" providerId="LiveId" clId="{601C8B36-E4D7-4343-ADA4-455532CC78DB}" dt="2022-11-21T01:13:13.929" v="259" actId="1076"/>
          <ac:spMkLst>
            <pc:docMk/>
            <pc:sldMk cId="2519617375" sldId="291"/>
            <ac:spMk id="7" creationId="{88DB6F8E-88A3-7CBB-5140-1440D0151455}"/>
          </ac:spMkLst>
        </pc:spChg>
        <pc:spChg chg="del">
          <ac:chgData name="Miguel Mejía" userId="863b65beca630e1f" providerId="LiveId" clId="{601C8B36-E4D7-4343-ADA4-455532CC78DB}" dt="2022-11-21T01:13:19.938" v="261" actId="478"/>
          <ac:spMkLst>
            <pc:docMk/>
            <pc:sldMk cId="2519617375" sldId="291"/>
            <ac:spMk id="8" creationId="{7AE41AAE-1CCC-4451-B456-3A475CA6989C}"/>
          </ac:spMkLst>
        </pc:spChg>
        <pc:spChg chg="add mod">
          <ac:chgData name="Miguel Mejía" userId="863b65beca630e1f" providerId="LiveId" clId="{601C8B36-E4D7-4343-ADA4-455532CC78DB}" dt="2022-11-21T01:13:10.518" v="258" actId="1076"/>
          <ac:spMkLst>
            <pc:docMk/>
            <pc:sldMk cId="2519617375" sldId="291"/>
            <ac:spMk id="9" creationId="{10B003DF-42C5-B7F3-04AB-ACCD714780C1}"/>
          </ac:spMkLst>
        </pc:spChg>
      </pc:sldChg>
      <pc:sldChg chg="addSp delSp modSp new mod setBg setClrOvrMap">
        <pc:chgData name="Miguel Mejía" userId="863b65beca630e1f" providerId="LiveId" clId="{601C8B36-E4D7-4343-ADA4-455532CC78DB}" dt="2022-11-21T07:56:50.731" v="1798"/>
        <pc:sldMkLst>
          <pc:docMk/>
          <pc:sldMk cId="1022531492" sldId="292"/>
        </pc:sldMkLst>
        <pc:spChg chg="mod">
          <ac:chgData name="Miguel Mejía" userId="863b65beca630e1f" providerId="LiveId" clId="{601C8B36-E4D7-4343-ADA4-455532CC78DB}" dt="2022-11-21T01:18:20.788" v="779" actId="26606"/>
          <ac:spMkLst>
            <pc:docMk/>
            <pc:sldMk cId="1022531492" sldId="292"/>
            <ac:spMk id="2" creationId="{D55BA3AB-072C-12A9-7101-A52D09BB3E44}"/>
          </ac:spMkLst>
        </pc:spChg>
        <pc:spChg chg="del">
          <ac:chgData name="Miguel Mejía" userId="863b65beca630e1f" providerId="LiveId" clId="{601C8B36-E4D7-4343-ADA4-455532CC78DB}" dt="2022-11-21T01:14:48.200" v="292" actId="1032"/>
          <ac:spMkLst>
            <pc:docMk/>
            <pc:sldMk cId="1022531492" sldId="292"/>
            <ac:spMk id="3" creationId="{F1A035B9-2AD9-ABA8-E9D5-6023E3919169}"/>
          </ac:spMkLst>
        </pc:spChg>
        <pc:spChg chg="add del">
          <ac:chgData name="Miguel Mejía" userId="863b65beca630e1f" providerId="LiveId" clId="{601C8B36-E4D7-4343-ADA4-455532CC78DB}" dt="2022-11-21T01:17:54.147" v="777" actId="26606"/>
          <ac:spMkLst>
            <pc:docMk/>
            <pc:sldMk cId="1022531492" sldId="292"/>
            <ac:spMk id="9" creationId="{CE8BCA1D-ACDF-4D63-9AA0-366C4F8553DD}"/>
          </ac:spMkLst>
        </pc:spChg>
        <pc:spChg chg="add del">
          <ac:chgData name="Miguel Mejía" userId="863b65beca630e1f" providerId="LiveId" clId="{601C8B36-E4D7-4343-ADA4-455532CC78DB}" dt="2022-11-21T01:17:54.147" v="777" actId="26606"/>
          <ac:spMkLst>
            <pc:docMk/>
            <pc:sldMk cId="1022531492" sldId="292"/>
            <ac:spMk id="11" creationId="{5DB82E3F-D9C4-42E7-AABF-D760C2F5615B}"/>
          </ac:spMkLst>
        </pc:spChg>
        <pc:spChg chg="add del">
          <ac:chgData name="Miguel Mejía" userId="863b65beca630e1f" providerId="LiveId" clId="{601C8B36-E4D7-4343-ADA4-455532CC78DB}" dt="2022-11-21T01:17:54.147" v="777" actId="26606"/>
          <ac:spMkLst>
            <pc:docMk/>
            <pc:sldMk cId="1022531492" sldId="292"/>
            <ac:spMk id="13" creationId="{5F145784-B126-48E6-B33B-0BEA2EBF1884}"/>
          </ac:spMkLst>
        </pc:spChg>
        <pc:spChg chg="add del">
          <ac:chgData name="Miguel Mejía" userId="863b65beca630e1f" providerId="LiveId" clId="{601C8B36-E4D7-4343-ADA4-455532CC78DB}" dt="2022-11-21T01:17:54.147" v="777" actId="26606"/>
          <ac:spMkLst>
            <pc:docMk/>
            <pc:sldMk cId="1022531492" sldId="292"/>
            <ac:spMk id="15" creationId="{06AD7FED-ECA8-4F84-9067-C1B1E9610F13}"/>
          </ac:spMkLst>
        </pc:spChg>
        <pc:spChg chg="add del">
          <ac:chgData name="Miguel Mejía" userId="863b65beca630e1f" providerId="LiveId" clId="{601C8B36-E4D7-4343-ADA4-455532CC78DB}" dt="2022-11-21T01:17:54.147" v="777" actId="26606"/>
          <ac:spMkLst>
            <pc:docMk/>
            <pc:sldMk cId="1022531492" sldId="292"/>
            <ac:spMk id="17" creationId="{74DF12F2-5059-41AC-A8BD-D5E115CDC266}"/>
          </ac:spMkLst>
        </pc:spChg>
        <pc:graphicFrameChg chg="add mod modGraphic">
          <ac:chgData name="Miguel Mejía" userId="863b65beca630e1f" providerId="LiveId" clId="{601C8B36-E4D7-4343-ADA4-455532CC78DB}" dt="2022-11-21T07:56:50.731" v="1798"/>
          <ac:graphicFrameMkLst>
            <pc:docMk/>
            <pc:sldMk cId="1022531492" sldId="292"/>
            <ac:graphicFrameMk id="4" creationId="{524F38AC-2E7C-4E1C-6CF6-068B907218AA}"/>
          </ac:graphicFrameMkLst>
        </pc:graphicFrameChg>
      </pc:sldChg>
      <pc:sldChg chg="addSp delSp modSp new mod setBg">
        <pc:chgData name="Miguel Mejía" userId="863b65beca630e1f" providerId="LiveId" clId="{601C8B36-E4D7-4343-ADA4-455532CC78DB}" dt="2022-11-21T01:43:51.867" v="967" actId="13782"/>
        <pc:sldMkLst>
          <pc:docMk/>
          <pc:sldMk cId="499765710" sldId="293"/>
        </pc:sldMkLst>
        <pc:spChg chg="mod">
          <ac:chgData name="Miguel Mejía" userId="863b65beca630e1f" providerId="LiveId" clId="{601C8B36-E4D7-4343-ADA4-455532CC78DB}" dt="2022-11-21T01:41:07.571" v="939" actId="26606"/>
          <ac:spMkLst>
            <pc:docMk/>
            <pc:sldMk cId="499765710" sldId="293"/>
            <ac:spMk id="2" creationId="{FFFC3BF4-70B9-41C9-1226-77AD4F733B67}"/>
          </ac:spMkLst>
        </pc:spChg>
        <pc:spChg chg="del">
          <ac:chgData name="Miguel Mejía" userId="863b65beca630e1f" providerId="LiveId" clId="{601C8B36-E4D7-4343-ADA4-455532CC78DB}" dt="2022-11-21T01:39:44.759" v="784" actId="1032"/>
          <ac:spMkLst>
            <pc:docMk/>
            <pc:sldMk cId="499765710" sldId="293"/>
            <ac:spMk id="3" creationId="{4DFD55F0-8F95-5BEC-C683-1FC685435298}"/>
          </ac:spMkLst>
        </pc:spChg>
        <pc:graphicFrameChg chg="add mod ord modGraphic">
          <ac:chgData name="Miguel Mejía" userId="863b65beca630e1f" providerId="LiveId" clId="{601C8B36-E4D7-4343-ADA4-455532CC78DB}" dt="2022-11-21T01:43:51.867" v="967" actId="13782"/>
          <ac:graphicFrameMkLst>
            <pc:docMk/>
            <pc:sldMk cId="499765710" sldId="293"/>
            <ac:graphicFrameMk id="4" creationId="{283F7858-0E94-4932-9D41-B796EA9A1DF0}"/>
          </ac:graphicFrameMkLst>
        </pc:graphicFrameChg>
        <pc:picChg chg="add mod ord modCrop">
          <ac:chgData name="Miguel Mejía" userId="863b65beca630e1f" providerId="LiveId" clId="{601C8B36-E4D7-4343-ADA4-455532CC78DB}" dt="2022-11-21T01:43:30.232" v="965" actId="1076"/>
          <ac:picMkLst>
            <pc:docMk/>
            <pc:sldMk cId="499765710" sldId="293"/>
            <ac:picMk id="6" creationId="{87790DB2-F58E-4C38-FF8B-B4BC071B23D2}"/>
          </ac:picMkLst>
        </pc:picChg>
      </pc:sldChg>
      <pc:sldChg chg="addSp delSp modSp new mod ord">
        <pc:chgData name="Miguel Mejía" userId="863b65beca630e1f" providerId="LiveId" clId="{601C8B36-E4D7-4343-ADA4-455532CC78DB}" dt="2022-11-21T07:58:25.546" v="1856" actId="20577"/>
        <pc:sldMkLst>
          <pc:docMk/>
          <pc:sldMk cId="124350514" sldId="294"/>
        </pc:sldMkLst>
        <pc:spChg chg="mod">
          <ac:chgData name="Miguel Mejía" userId="863b65beca630e1f" providerId="LiveId" clId="{601C8B36-E4D7-4343-ADA4-455532CC78DB}" dt="2022-11-21T07:58:25.546" v="1856" actId="20577"/>
          <ac:spMkLst>
            <pc:docMk/>
            <pc:sldMk cId="124350514" sldId="294"/>
            <ac:spMk id="2" creationId="{82238AC1-5445-1908-AFB2-A88530E5E1C7}"/>
          </ac:spMkLst>
        </pc:spChg>
        <pc:spChg chg="del">
          <ac:chgData name="Miguel Mejía" userId="863b65beca630e1f" providerId="LiveId" clId="{601C8B36-E4D7-4343-ADA4-455532CC78DB}" dt="2022-11-21T01:44:45.231" v="972" actId="1032"/>
          <ac:spMkLst>
            <pc:docMk/>
            <pc:sldMk cId="124350514" sldId="294"/>
            <ac:spMk id="3" creationId="{DBF06164-D579-81E8-8EA1-00EAA904AC62}"/>
          </ac:spMkLst>
        </pc:spChg>
        <pc:spChg chg="add del mod">
          <ac:chgData name="Miguel Mejía" userId="863b65beca630e1f" providerId="LiveId" clId="{601C8B36-E4D7-4343-ADA4-455532CC78DB}" dt="2022-11-21T07:20:04.327" v="1396" actId="478"/>
          <ac:spMkLst>
            <pc:docMk/>
            <pc:sldMk cId="124350514" sldId="294"/>
            <ac:spMk id="7" creationId="{D3BFABC3-EAE8-061A-DC04-CB79E77B9472}"/>
          </ac:spMkLst>
        </pc:spChg>
        <pc:spChg chg="add del mod">
          <ac:chgData name="Miguel Mejía" userId="863b65beca630e1f" providerId="LiveId" clId="{601C8B36-E4D7-4343-ADA4-455532CC78DB}" dt="2022-11-21T07:20:07.115" v="1397" actId="478"/>
          <ac:spMkLst>
            <pc:docMk/>
            <pc:sldMk cId="124350514" sldId="294"/>
            <ac:spMk id="10" creationId="{CE2CBFDE-4740-3A04-3361-3136706F478D}"/>
          </ac:spMkLst>
        </pc:spChg>
        <pc:graphicFrameChg chg="add del mod modGraphic">
          <ac:chgData name="Miguel Mejía" userId="863b65beca630e1f" providerId="LiveId" clId="{601C8B36-E4D7-4343-ADA4-455532CC78DB}" dt="2022-11-21T01:47:01.332" v="1174" actId="11529"/>
          <ac:graphicFrameMkLst>
            <pc:docMk/>
            <pc:sldMk cId="124350514" sldId="294"/>
            <ac:graphicFrameMk id="6" creationId="{4AF1FA29-E08B-1F45-FABE-C353F6FA01A5}"/>
          </ac:graphicFrameMkLst>
        </pc:graphicFrameChg>
        <pc:graphicFrameChg chg="add mod modGraphic">
          <ac:chgData name="Miguel Mejía" userId="863b65beca630e1f" providerId="LiveId" clId="{601C8B36-E4D7-4343-ADA4-455532CC78DB}" dt="2022-11-21T07:20:43.530" v="1407" actId="1076"/>
          <ac:graphicFrameMkLst>
            <pc:docMk/>
            <pc:sldMk cId="124350514" sldId="294"/>
            <ac:graphicFrameMk id="8" creationId="{D9073FAB-2C45-F829-D58A-40ED440AA148}"/>
          </ac:graphicFrameMkLst>
        </pc:graphicFrameChg>
      </pc:sldChg>
      <pc:sldChg chg="addSp delSp modSp add mod">
        <pc:chgData name="Miguel Mejía" userId="863b65beca630e1f" providerId="LiveId" clId="{601C8B36-E4D7-4343-ADA4-455532CC78DB}" dt="2022-11-21T07:52:43.001" v="1510" actId="1076"/>
        <pc:sldMkLst>
          <pc:docMk/>
          <pc:sldMk cId="713618718" sldId="295"/>
        </pc:sldMkLst>
        <pc:graphicFrameChg chg="mod">
          <ac:chgData name="Miguel Mejía" userId="863b65beca630e1f" providerId="LiveId" clId="{601C8B36-E4D7-4343-ADA4-455532CC78DB}" dt="2022-11-21T07:52:04.743" v="1503" actId="20577"/>
          <ac:graphicFrameMkLst>
            <pc:docMk/>
            <pc:sldMk cId="713618718" sldId="295"/>
            <ac:graphicFrameMk id="4" creationId="{283F7858-0E94-4932-9D41-B796EA9A1DF0}"/>
          </ac:graphicFrameMkLst>
        </pc:graphicFrameChg>
        <pc:picChg chg="add mod">
          <ac:chgData name="Miguel Mejía" userId="863b65beca630e1f" providerId="LiveId" clId="{601C8B36-E4D7-4343-ADA4-455532CC78DB}" dt="2022-11-21T07:52:43.001" v="1510" actId="1076"/>
          <ac:picMkLst>
            <pc:docMk/>
            <pc:sldMk cId="713618718" sldId="295"/>
            <ac:picMk id="5" creationId="{2382109F-1327-7EE1-E3AF-FCD6623DCFB5}"/>
          </ac:picMkLst>
        </pc:picChg>
        <pc:picChg chg="add del">
          <ac:chgData name="Miguel Mejía" userId="863b65beca630e1f" providerId="LiveId" clId="{601C8B36-E4D7-4343-ADA4-455532CC78DB}" dt="2022-11-21T07:52:35.152" v="1507" actId="478"/>
          <ac:picMkLst>
            <pc:docMk/>
            <pc:sldMk cId="713618718" sldId="295"/>
            <ac:picMk id="6" creationId="{87790DB2-F58E-4C38-FF8B-B4BC071B23D2}"/>
          </ac:picMkLst>
        </pc:picChg>
      </pc:sldChg>
      <pc:sldChg chg="addSp delSp modSp add mod">
        <pc:chgData name="Miguel Mejía" userId="863b65beca630e1f" providerId="LiveId" clId="{601C8B36-E4D7-4343-ADA4-455532CC78DB}" dt="2022-11-21T07:56:29.251" v="1766" actId="1076"/>
        <pc:sldMkLst>
          <pc:docMk/>
          <pc:sldMk cId="2412477524" sldId="296"/>
        </pc:sldMkLst>
        <pc:graphicFrameChg chg="mod ord modGraphic">
          <ac:chgData name="Miguel Mejía" userId="863b65beca630e1f" providerId="LiveId" clId="{601C8B36-E4D7-4343-ADA4-455532CC78DB}" dt="2022-11-21T07:56:03.541" v="1759" actId="26606"/>
          <ac:graphicFrameMkLst>
            <pc:docMk/>
            <pc:sldMk cId="2412477524" sldId="296"/>
            <ac:graphicFrameMk id="4" creationId="{283F7858-0E94-4932-9D41-B796EA9A1DF0}"/>
          </ac:graphicFrameMkLst>
        </pc:graphicFrameChg>
        <pc:picChg chg="add mod">
          <ac:chgData name="Miguel Mejía" userId="863b65beca630e1f" providerId="LiveId" clId="{601C8B36-E4D7-4343-ADA4-455532CC78DB}" dt="2022-11-21T07:56:29.251" v="1766" actId="1076"/>
          <ac:picMkLst>
            <pc:docMk/>
            <pc:sldMk cId="2412477524" sldId="296"/>
            <ac:picMk id="5" creationId="{6CD9F46E-DE53-92DD-E9B9-E843A0F26566}"/>
          </ac:picMkLst>
        </pc:picChg>
        <pc:picChg chg="del">
          <ac:chgData name="Miguel Mejía" userId="863b65beca630e1f" providerId="LiveId" clId="{601C8B36-E4D7-4343-ADA4-455532CC78DB}" dt="2022-11-21T07:54:19.521" v="1749" actId="478"/>
          <ac:picMkLst>
            <pc:docMk/>
            <pc:sldMk cId="2412477524" sldId="296"/>
            <ac:picMk id="6" creationId="{87790DB2-F58E-4C38-FF8B-B4BC071B23D2}"/>
          </ac:picMkLst>
        </pc:picChg>
      </pc:sldChg>
      <pc:sldChg chg="addSp delSp modSp add mod">
        <pc:chgData name="Miguel Mejía" userId="863b65beca630e1f" providerId="LiveId" clId="{601C8B36-E4D7-4343-ADA4-455532CC78DB}" dt="2022-11-21T07:58:07.603" v="1852" actId="14100"/>
        <pc:sldMkLst>
          <pc:docMk/>
          <pc:sldMk cId="938484721" sldId="297"/>
        </pc:sldMkLst>
        <pc:graphicFrameChg chg="mod">
          <ac:chgData name="Miguel Mejía" userId="863b65beca630e1f" providerId="LiveId" clId="{601C8B36-E4D7-4343-ADA4-455532CC78DB}" dt="2022-11-21T07:57:11.466" v="1840" actId="20577"/>
          <ac:graphicFrameMkLst>
            <pc:docMk/>
            <pc:sldMk cId="938484721" sldId="297"/>
            <ac:graphicFrameMk id="4" creationId="{283F7858-0E94-4932-9D41-B796EA9A1DF0}"/>
          </ac:graphicFrameMkLst>
        </pc:graphicFrameChg>
        <pc:picChg chg="add mod">
          <ac:chgData name="Miguel Mejía" userId="863b65beca630e1f" providerId="LiveId" clId="{601C8B36-E4D7-4343-ADA4-455532CC78DB}" dt="2022-11-21T07:58:07.603" v="1852" actId="14100"/>
          <ac:picMkLst>
            <pc:docMk/>
            <pc:sldMk cId="938484721" sldId="297"/>
            <ac:picMk id="5" creationId="{EA3DDBE5-1A18-336F-9C4B-B21180B4FA17}"/>
          </ac:picMkLst>
        </pc:picChg>
        <pc:picChg chg="del">
          <ac:chgData name="Miguel Mejía" userId="863b65beca630e1f" providerId="LiveId" clId="{601C8B36-E4D7-4343-ADA4-455532CC78DB}" dt="2022-11-21T07:57:22.102" v="1841" actId="478"/>
          <ac:picMkLst>
            <pc:docMk/>
            <pc:sldMk cId="938484721" sldId="297"/>
            <ac:picMk id="6" creationId="{87790DB2-F58E-4C38-FF8B-B4BC071B23D2}"/>
          </ac:picMkLst>
        </pc:picChg>
      </pc:sldChg>
      <pc:sldChg chg="modSp add del mod">
        <pc:chgData name="Miguel Mejía" userId="863b65beca630e1f" providerId="LiveId" clId="{601C8B36-E4D7-4343-ADA4-455532CC78DB}" dt="2022-11-21T08:02:58.094" v="1894" actId="47"/>
        <pc:sldMkLst>
          <pc:docMk/>
          <pc:sldMk cId="3738368964" sldId="298"/>
        </pc:sldMkLst>
        <pc:spChg chg="mod">
          <ac:chgData name="Miguel Mejía" userId="863b65beca630e1f" providerId="LiveId" clId="{601C8B36-E4D7-4343-ADA4-455532CC78DB}" dt="2022-11-21T08:02:51.979" v="1892" actId="20577"/>
          <ac:spMkLst>
            <pc:docMk/>
            <pc:sldMk cId="3738368964" sldId="298"/>
            <ac:spMk id="2" creationId="{FFFC3BF4-70B9-41C9-1226-77AD4F733B67}"/>
          </ac:spMkLst>
        </pc:spChg>
      </pc:sldChg>
      <pc:sldChg chg="addSp modSp new mod">
        <pc:chgData name="Miguel Mejía" userId="863b65beca630e1f" providerId="LiveId" clId="{601C8B36-E4D7-4343-ADA4-455532CC78DB}" dt="2022-11-21T08:04:44.970" v="2148" actId="1076"/>
        <pc:sldMkLst>
          <pc:docMk/>
          <pc:sldMk cId="2006143516" sldId="299"/>
        </pc:sldMkLst>
        <pc:spChg chg="mod">
          <ac:chgData name="Miguel Mejía" userId="863b65beca630e1f" providerId="LiveId" clId="{601C8B36-E4D7-4343-ADA4-455532CC78DB}" dt="2022-11-21T08:03:08.538" v="1932" actId="20577"/>
          <ac:spMkLst>
            <pc:docMk/>
            <pc:sldMk cId="2006143516" sldId="299"/>
            <ac:spMk id="2" creationId="{AB9FE811-C633-4737-D490-963F443D7782}"/>
          </ac:spMkLst>
        </pc:spChg>
        <pc:spChg chg="mod">
          <ac:chgData name="Miguel Mejía" userId="863b65beca630e1f" providerId="LiveId" clId="{601C8B36-E4D7-4343-ADA4-455532CC78DB}" dt="2022-11-21T08:04:41.027" v="2146" actId="14100"/>
          <ac:spMkLst>
            <pc:docMk/>
            <pc:sldMk cId="2006143516" sldId="299"/>
            <ac:spMk id="3" creationId="{59C89924-FDA5-89B9-92B1-F07F57DEA42B}"/>
          </ac:spMkLst>
        </pc:spChg>
        <pc:picChg chg="add mod">
          <ac:chgData name="Miguel Mejía" userId="863b65beca630e1f" providerId="LiveId" clId="{601C8B36-E4D7-4343-ADA4-455532CC78DB}" dt="2022-11-21T08:04:44.970" v="2148" actId="1076"/>
          <ac:picMkLst>
            <pc:docMk/>
            <pc:sldMk cId="2006143516" sldId="299"/>
            <ac:picMk id="5" creationId="{DF2D3D7F-D8DF-909D-7C23-482A724046A9}"/>
          </ac:picMkLst>
        </pc:picChg>
      </pc:sldChg>
      <pc:sldChg chg="addSp delSp modSp add mod">
        <pc:chgData name="Miguel Mejía" userId="863b65beca630e1f" providerId="LiveId" clId="{601C8B36-E4D7-4343-ADA4-455532CC78DB}" dt="2022-11-21T08:25:33.253" v="2533" actId="20577"/>
        <pc:sldMkLst>
          <pc:docMk/>
          <pc:sldMk cId="117095731" sldId="300"/>
        </pc:sldMkLst>
        <pc:spChg chg="mod">
          <ac:chgData name="Miguel Mejía" userId="863b65beca630e1f" providerId="LiveId" clId="{601C8B36-E4D7-4343-ADA4-455532CC78DB}" dt="2022-11-21T08:25:33.253" v="2533" actId="20577"/>
          <ac:spMkLst>
            <pc:docMk/>
            <pc:sldMk cId="117095731" sldId="300"/>
            <ac:spMk id="3" creationId="{59C89924-FDA5-89B9-92B1-F07F57DEA42B}"/>
          </ac:spMkLst>
        </pc:spChg>
        <pc:picChg chg="del">
          <ac:chgData name="Miguel Mejía" userId="863b65beca630e1f" providerId="LiveId" clId="{601C8B36-E4D7-4343-ADA4-455532CC78DB}" dt="2022-11-21T08:07:47.149" v="2150" actId="478"/>
          <ac:picMkLst>
            <pc:docMk/>
            <pc:sldMk cId="117095731" sldId="300"/>
            <ac:picMk id="5" creationId="{DF2D3D7F-D8DF-909D-7C23-482A724046A9}"/>
          </ac:picMkLst>
        </pc:picChg>
        <pc:picChg chg="add mod">
          <ac:chgData name="Miguel Mejía" userId="863b65beca630e1f" providerId="LiveId" clId="{601C8B36-E4D7-4343-ADA4-455532CC78DB}" dt="2022-11-21T08:07:49.404" v="2152" actId="1076"/>
          <ac:picMkLst>
            <pc:docMk/>
            <pc:sldMk cId="117095731" sldId="300"/>
            <ac:picMk id="6" creationId="{5A5F0C66-2E09-DC10-1EDD-CA595BFD7EF6}"/>
          </ac:picMkLst>
        </pc:picChg>
      </pc:sldChg>
      <pc:sldChg chg="addSp delSp modSp add mod">
        <pc:chgData name="Miguel Mejía" userId="863b65beca630e1f" providerId="LiveId" clId="{601C8B36-E4D7-4343-ADA4-455532CC78DB}" dt="2022-11-21T08:34:38.124" v="2796" actId="1076"/>
        <pc:sldMkLst>
          <pc:docMk/>
          <pc:sldMk cId="129249472" sldId="301"/>
        </pc:sldMkLst>
        <pc:spChg chg="mod">
          <ac:chgData name="Miguel Mejía" userId="863b65beca630e1f" providerId="LiveId" clId="{601C8B36-E4D7-4343-ADA4-455532CC78DB}" dt="2022-11-21T08:34:04.317" v="2789" actId="20577"/>
          <ac:spMkLst>
            <pc:docMk/>
            <pc:sldMk cId="129249472" sldId="301"/>
            <ac:spMk id="3" creationId="{59C89924-FDA5-89B9-92B1-F07F57DEA42B}"/>
          </ac:spMkLst>
        </pc:spChg>
        <pc:picChg chg="add mod">
          <ac:chgData name="Miguel Mejía" userId="863b65beca630e1f" providerId="LiveId" clId="{601C8B36-E4D7-4343-ADA4-455532CC78DB}" dt="2022-11-21T08:34:38.124" v="2796" actId="1076"/>
          <ac:picMkLst>
            <pc:docMk/>
            <pc:sldMk cId="129249472" sldId="301"/>
            <ac:picMk id="5" creationId="{EE0F75FB-1D0F-3014-A49D-E9339A375192}"/>
          </ac:picMkLst>
        </pc:picChg>
        <pc:picChg chg="del">
          <ac:chgData name="Miguel Mejía" userId="863b65beca630e1f" providerId="LiveId" clId="{601C8B36-E4D7-4343-ADA4-455532CC78DB}" dt="2022-11-21T08:34:09.364" v="2790" actId="478"/>
          <ac:picMkLst>
            <pc:docMk/>
            <pc:sldMk cId="129249472" sldId="301"/>
            <ac:picMk id="6" creationId="{5A5F0C66-2E09-DC10-1EDD-CA595BFD7EF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63b65beca630e1f/Desktop/RxRepor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Conrad_HvsNH_Ep_1</a:t>
            </a:r>
            <a:r>
              <a:rPr lang="en-US" sz="1400" b="0" i="0" u="none" strike="noStrike" baseline="0" dirty="0"/>
              <a:t> </a:t>
            </a:r>
            <a:endParaRPr lang="es-CO"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radarChart>
        <c:radarStyle val="marker"/>
        <c:varyColors val="0"/>
        <c:ser>
          <c:idx val="0"/>
          <c:order val="0"/>
          <c:tx>
            <c:strRef>
              <c:f>Sheet1!$A$8</c:f>
              <c:strCache>
                <c:ptCount val="1"/>
                <c:pt idx="0">
                  <c:v>CheX-SnS_raw_softmax_best_1_85.2.pth.tar</c:v>
                </c:pt>
              </c:strCache>
            </c:strRef>
          </c:tx>
          <c:spPr>
            <a:ln w="28575" cap="rnd">
              <a:solidFill>
                <a:schemeClr val="accent1"/>
              </a:solidFill>
              <a:round/>
            </a:ln>
            <a:effectLst/>
          </c:spPr>
          <c:marker>
            <c:symbol val="none"/>
          </c:marker>
          <c:cat>
            <c:strRef>
              <c:f>Sheet1!$J$13:$S$13</c:f>
              <c:strCache>
                <c:ptCount val="10"/>
                <c:pt idx="0">
                  <c:v>ROC AUC</c:v>
                </c:pt>
                <c:pt idx="1">
                  <c:v>Test Acc</c:v>
                </c:pt>
                <c:pt idx="2">
                  <c:v>Sensitivity</c:v>
                </c:pt>
                <c:pt idx="3">
                  <c:v>Specificity</c:v>
                </c:pt>
                <c:pt idx="4">
                  <c:v>Precision</c:v>
                </c:pt>
                <c:pt idx="5">
                  <c:v>Neg. Pred. Value</c:v>
                </c:pt>
                <c:pt idx="6">
                  <c:v>FP Rate</c:v>
                </c:pt>
                <c:pt idx="7">
                  <c:v>F. Discovery Rate</c:v>
                </c:pt>
                <c:pt idx="8">
                  <c:v>FN Rate</c:v>
                </c:pt>
                <c:pt idx="9">
                  <c:v>F1 Score</c:v>
                </c:pt>
              </c:strCache>
            </c:strRef>
          </c:cat>
          <c:val>
            <c:numRef>
              <c:f>Sheet1!$J$8:$S$8</c:f>
              <c:numCache>
                <c:formatCode>0.0%</c:formatCode>
                <c:ptCount val="10"/>
                <c:pt idx="0">
                  <c:v>0.85199999999999998</c:v>
                </c:pt>
                <c:pt idx="1">
                  <c:v>0.89</c:v>
                </c:pt>
                <c:pt idx="2">
                  <c:v>0.93</c:v>
                </c:pt>
                <c:pt idx="3">
                  <c:v>0.75</c:v>
                </c:pt>
                <c:pt idx="4">
                  <c:v>0.94</c:v>
                </c:pt>
                <c:pt idx="5">
                  <c:v>0.69</c:v>
                </c:pt>
                <c:pt idx="6">
                  <c:v>0.25</c:v>
                </c:pt>
                <c:pt idx="7">
                  <c:v>0.06</c:v>
                </c:pt>
                <c:pt idx="8">
                  <c:v>7.0000000000000007E-2</c:v>
                </c:pt>
                <c:pt idx="9">
                  <c:v>0.93</c:v>
                </c:pt>
              </c:numCache>
            </c:numRef>
          </c:val>
          <c:extLst>
            <c:ext xmlns:c16="http://schemas.microsoft.com/office/drawing/2014/chart" uri="{C3380CC4-5D6E-409C-BE32-E72D297353CC}">
              <c16:uniqueId val="{00000000-3B44-4C4F-8DCB-500EE5A6CB0C}"/>
            </c:ext>
          </c:extLst>
        </c:ser>
        <c:dLbls>
          <c:showLegendKey val="0"/>
          <c:showVal val="0"/>
          <c:showCatName val="0"/>
          <c:showSerName val="0"/>
          <c:showPercent val="0"/>
          <c:showBubbleSize val="0"/>
        </c:dLbls>
        <c:axId val="626789288"/>
        <c:axId val="452317088"/>
      </c:radarChart>
      <c:catAx>
        <c:axId val="626789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2317088"/>
        <c:crosses val="autoZero"/>
        <c:auto val="1"/>
        <c:lblAlgn val="ctr"/>
        <c:lblOffset val="100"/>
        <c:noMultiLvlLbl val="0"/>
      </c:catAx>
      <c:valAx>
        <c:axId val="45231708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6789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BACA54-42D4-4780-8189-1B5DD32098C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s-CO"/>
        </a:p>
      </dgm:t>
    </dgm:pt>
    <dgm:pt modelId="{CC5F0B19-F1DB-48CD-810B-A3850D8DE5F1}">
      <dgm:prSet phldrT="[Text]"/>
      <dgm:spPr/>
      <dgm:t>
        <a:bodyPr/>
        <a:lstStyle/>
        <a:p>
          <a:pPr>
            <a:lnSpc>
              <a:spcPct val="100000"/>
            </a:lnSpc>
            <a:defRPr b="1"/>
          </a:pPr>
          <a:r>
            <a:rPr lang="es-CO"/>
            <a:t>Sin pruning</a:t>
          </a:r>
        </a:p>
      </dgm:t>
    </dgm:pt>
    <dgm:pt modelId="{F1F1D981-DCB4-4FB8-9B8C-1146889B0826}" type="parTrans" cxnId="{C60BB139-5BD5-4646-A3B1-C76B2351FC96}">
      <dgm:prSet/>
      <dgm:spPr/>
      <dgm:t>
        <a:bodyPr/>
        <a:lstStyle/>
        <a:p>
          <a:endParaRPr lang="es-CO"/>
        </a:p>
      </dgm:t>
    </dgm:pt>
    <dgm:pt modelId="{256E3536-7412-48C2-AD14-F33B6064E2E6}" type="sibTrans" cxnId="{C60BB139-5BD5-4646-A3B1-C76B2351FC96}">
      <dgm:prSet/>
      <dgm:spPr/>
      <dgm:t>
        <a:bodyPr/>
        <a:lstStyle/>
        <a:p>
          <a:endParaRPr lang="es-CO"/>
        </a:p>
      </dgm:t>
    </dgm:pt>
    <dgm:pt modelId="{4388BD75-6C7F-4252-9CB3-DD00DA996670}">
      <dgm:prSet phldrT="[Text]"/>
      <dgm:spPr/>
      <dgm:t>
        <a:bodyPr/>
        <a:lstStyle/>
        <a:p>
          <a:pPr>
            <a:lnSpc>
              <a:spcPct val="100000"/>
            </a:lnSpc>
          </a:pPr>
          <a:r>
            <a:rPr lang="es-CO"/>
            <a:t>Entrenamiento de modelo regular</a:t>
          </a:r>
        </a:p>
      </dgm:t>
    </dgm:pt>
    <dgm:pt modelId="{11F09DD7-5A0C-4CDC-8B52-C3DD1452EE3B}" type="parTrans" cxnId="{82611B79-6EF0-43AC-89A0-96F10EA9F92F}">
      <dgm:prSet/>
      <dgm:spPr/>
      <dgm:t>
        <a:bodyPr/>
        <a:lstStyle/>
        <a:p>
          <a:endParaRPr lang="es-CO"/>
        </a:p>
      </dgm:t>
    </dgm:pt>
    <dgm:pt modelId="{A0AA9C24-4B50-46E5-9C75-70CFDFE50FE4}" type="sibTrans" cxnId="{82611B79-6EF0-43AC-89A0-96F10EA9F92F}">
      <dgm:prSet/>
      <dgm:spPr/>
      <dgm:t>
        <a:bodyPr/>
        <a:lstStyle/>
        <a:p>
          <a:endParaRPr lang="es-CO"/>
        </a:p>
      </dgm:t>
    </dgm:pt>
    <dgm:pt modelId="{01B6A841-A916-4226-B209-A32177999760}">
      <dgm:prSet phldrT="[Text]"/>
      <dgm:spPr/>
      <dgm:t>
        <a:bodyPr/>
        <a:lstStyle/>
        <a:p>
          <a:pPr>
            <a:lnSpc>
              <a:spcPct val="100000"/>
            </a:lnSpc>
            <a:defRPr b="1"/>
          </a:pPr>
          <a:r>
            <a:rPr lang="es-CO"/>
            <a:t>Pruning Singular</a:t>
          </a:r>
        </a:p>
      </dgm:t>
    </dgm:pt>
    <dgm:pt modelId="{7178D1AC-A732-4790-B2D2-E48E5AE57342}" type="parTrans" cxnId="{12AA2FF4-73C2-49DF-99AD-00D88C5E6C0C}">
      <dgm:prSet/>
      <dgm:spPr/>
      <dgm:t>
        <a:bodyPr/>
        <a:lstStyle/>
        <a:p>
          <a:endParaRPr lang="es-CO"/>
        </a:p>
      </dgm:t>
    </dgm:pt>
    <dgm:pt modelId="{CB830BF3-66A1-4173-980A-CAECCE803766}" type="sibTrans" cxnId="{12AA2FF4-73C2-49DF-99AD-00D88C5E6C0C}">
      <dgm:prSet/>
      <dgm:spPr/>
      <dgm:t>
        <a:bodyPr/>
        <a:lstStyle/>
        <a:p>
          <a:endParaRPr lang="es-CO"/>
        </a:p>
      </dgm:t>
    </dgm:pt>
    <dgm:pt modelId="{450A09F1-9528-4C91-885E-7AC2A60C504A}">
      <dgm:prSet phldrT="[Text]"/>
      <dgm:spPr/>
      <dgm:t>
        <a:bodyPr/>
        <a:lstStyle/>
        <a:p>
          <a:pPr>
            <a:lnSpc>
              <a:spcPct val="100000"/>
            </a:lnSpc>
          </a:pPr>
          <a:r>
            <a:rPr lang="es-CO"/>
            <a:t>Aplicación única de pruning luego de entrenamiento</a:t>
          </a:r>
        </a:p>
      </dgm:t>
    </dgm:pt>
    <dgm:pt modelId="{2187B308-4DF5-40FB-A6AA-6F39AEEFFB6D}" type="parTrans" cxnId="{0F41C98A-752E-4195-9AA9-896D5AAC2D8F}">
      <dgm:prSet/>
      <dgm:spPr/>
      <dgm:t>
        <a:bodyPr/>
        <a:lstStyle/>
        <a:p>
          <a:endParaRPr lang="es-CO"/>
        </a:p>
      </dgm:t>
    </dgm:pt>
    <dgm:pt modelId="{1FD2FDF9-1452-49BF-9AD1-AACA4FE9042F}" type="sibTrans" cxnId="{0F41C98A-752E-4195-9AA9-896D5AAC2D8F}">
      <dgm:prSet/>
      <dgm:spPr/>
      <dgm:t>
        <a:bodyPr/>
        <a:lstStyle/>
        <a:p>
          <a:endParaRPr lang="es-CO"/>
        </a:p>
      </dgm:t>
    </dgm:pt>
    <dgm:pt modelId="{D941CF5C-651D-4145-94BB-86A81421FF89}">
      <dgm:prSet phldrT="[Text]"/>
      <dgm:spPr/>
      <dgm:t>
        <a:bodyPr/>
        <a:lstStyle/>
        <a:p>
          <a:pPr>
            <a:lnSpc>
              <a:spcPct val="100000"/>
            </a:lnSpc>
            <a:defRPr b="1"/>
          </a:pPr>
          <a:r>
            <a:rPr lang="es-CO"/>
            <a:t>Pruning Iterativo</a:t>
          </a:r>
        </a:p>
      </dgm:t>
    </dgm:pt>
    <dgm:pt modelId="{1927C75C-60BF-407E-A4AC-591A7027ECC9}" type="parTrans" cxnId="{E9C350E2-8A63-4B9D-A772-479EA927AB00}">
      <dgm:prSet/>
      <dgm:spPr/>
      <dgm:t>
        <a:bodyPr/>
        <a:lstStyle/>
        <a:p>
          <a:endParaRPr lang="es-CO"/>
        </a:p>
      </dgm:t>
    </dgm:pt>
    <dgm:pt modelId="{AC5741C4-21D3-475F-BC4C-C6088B8ADB4E}" type="sibTrans" cxnId="{E9C350E2-8A63-4B9D-A772-479EA927AB00}">
      <dgm:prSet/>
      <dgm:spPr/>
      <dgm:t>
        <a:bodyPr/>
        <a:lstStyle/>
        <a:p>
          <a:endParaRPr lang="es-CO"/>
        </a:p>
      </dgm:t>
    </dgm:pt>
    <dgm:pt modelId="{D65870C7-153C-4920-8E22-8E9BD018C54B}">
      <dgm:prSet phldrT="[Text]"/>
      <dgm:spPr/>
      <dgm:t>
        <a:bodyPr/>
        <a:lstStyle/>
        <a:p>
          <a:pPr>
            <a:lnSpc>
              <a:spcPct val="100000"/>
            </a:lnSpc>
          </a:pPr>
          <a:r>
            <a:rPr lang="es-CO" dirty="0"/>
            <a:t>Múltiples ciclos de entrenamiento y </a:t>
          </a:r>
          <a:r>
            <a:rPr lang="es-CO" dirty="0" err="1"/>
            <a:t>pruning</a:t>
          </a:r>
          <a:endParaRPr lang="es-CO" dirty="0"/>
        </a:p>
      </dgm:t>
    </dgm:pt>
    <dgm:pt modelId="{F09A537B-4B94-4B79-8504-E4A4FECE24D3}" type="parTrans" cxnId="{DF2BFCDF-1623-4976-B08E-1744078CA4CF}">
      <dgm:prSet/>
      <dgm:spPr/>
      <dgm:t>
        <a:bodyPr/>
        <a:lstStyle/>
        <a:p>
          <a:endParaRPr lang="es-CO"/>
        </a:p>
      </dgm:t>
    </dgm:pt>
    <dgm:pt modelId="{44CFD052-1013-4889-8BD3-448C9EE38EB3}" type="sibTrans" cxnId="{DF2BFCDF-1623-4976-B08E-1744078CA4CF}">
      <dgm:prSet/>
      <dgm:spPr/>
      <dgm:t>
        <a:bodyPr/>
        <a:lstStyle/>
        <a:p>
          <a:endParaRPr lang="es-CO"/>
        </a:p>
      </dgm:t>
    </dgm:pt>
    <dgm:pt modelId="{EC5B1241-7767-4C8D-9B92-42F7558A3D1F}">
      <dgm:prSet phldrT="[Text]"/>
      <dgm:spPr/>
      <dgm:t>
        <a:bodyPr/>
        <a:lstStyle/>
        <a:p>
          <a:pPr>
            <a:lnSpc>
              <a:spcPct val="100000"/>
            </a:lnSpc>
            <a:defRPr b="1"/>
          </a:pPr>
          <a:r>
            <a:rPr lang="es-CO" dirty="0" err="1"/>
            <a:t>Pruning</a:t>
          </a:r>
          <a:r>
            <a:rPr lang="es-CO" dirty="0"/>
            <a:t> Incremental</a:t>
          </a:r>
        </a:p>
      </dgm:t>
    </dgm:pt>
    <dgm:pt modelId="{1BEEE74F-9096-4979-A067-CF4530179025}" type="parTrans" cxnId="{C424BDA6-B7B1-46F2-B0F2-CAAC7F1AE5DF}">
      <dgm:prSet/>
      <dgm:spPr/>
      <dgm:t>
        <a:bodyPr/>
        <a:lstStyle/>
        <a:p>
          <a:endParaRPr lang="es-CO"/>
        </a:p>
      </dgm:t>
    </dgm:pt>
    <dgm:pt modelId="{FC32D78A-6893-4717-BD56-A545DD45A4AD}" type="sibTrans" cxnId="{C424BDA6-B7B1-46F2-B0F2-CAAC7F1AE5DF}">
      <dgm:prSet/>
      <dgm:spPr/>
      <dgm:t>
        <a:bodyPr/>
        <a:lstStyle/>
        <a:p>
          <a:endParaRPr lang="es-CO"/>
        </a:p>
      </dgm:t>
    </dgm:pt>
    <dgm:pt modelId="{1EF8E446-9380-45CD-98DC-196308337639}">
      <dgm:prSet phldrT="[Text]"/>
      <dgm:spPr/>
      <dgm:t>
        <a:bodyPr/>
        <a:lstStyle/>
        <a:p>
          <a:pPr>
            <a:lnSpc>
              <a:spcPct val="100000"/>
            </a:lnSpc>
          </a:pPr>
          <a:r>
            <a:rPr lang="es-CO" dirty="0"/>
            <a:t>Múltiples ciclos de </a:t>
          </a:r>
          <a:r>
            <a:rPr lang="es-CO" dirty="0" err="1"/>
            <a:t>pruning</a:t>
          </a:r>
          <a:r>
            <a:rPr lang="es-CO" dirty="0"/>
            <a:t> con tasa variable</a:t>
          </a:r>
        </a:p>
      </dgm:t>
    </dgm:pt>
    <dgm:pt modelId="{DD3A0343-3E35-4E66-A19E-082C86C83427}" type="parTrans" cxnId="{42E249FF-C09B-4F72-AB8B-8425A877FEFA}">
      <dgm:prSet/>
      <dgm:spPr/>
      <dgm:t>
        <a:bodyPr/>
        <a:lstStyle/>
        <a:p>
          <a:endParaRPr lang="es-CO"/>
        </a:p>
      </dgm:t>
    </dgm:pt>
    <dgm:pt modelId="{84E3D3D2-B9DB-46C9-8858-394DE1CC38B7}" type="sibTrans" cxnId="{42E249FF-C09B-4F72-AB8B-8425A877FEFA}">
      <dgm:prSet/>
      <dgm:spPr/>
      <dgm:t>
        <a:bodyPr/>
        <a:lstStyle/>
        <a:p>
          <a:endParaRPr lang="es-CO"/>
        </a:p>
      </dgm:t>
    </dgm:pt>
    <dgm:pt modelId="{16F502D0-39D1-4112-A979-652FA23F52A9}" type="pres">
      <dgm:prSet presAssocID="{DBBACA54-42D4-4780-8189-1B5DD32098CF}" presName="root" presStyleCnt="0">
        <dgm:presLayoutVars>
          <dgm:dir/>
          <dgm:resizeHandles val="exact"/>
        </dgm:presLayoutVars>
      </dgm:prSet>
      <dgm:spPr/>
    </dgm:pt>
    <dgm:pt modelId="{24A321AF-4C43-4E7E-88A7-3A42B719D8B7}" type="pres">
      <dgm:prSet presAssocID="{CC5F0B19-F1DB-48CD-810B-A3850D8DE5F1}" presName="compNode" presStyleCnt="0"/>
      <dgm:spPr/>
    </dgm:pt>
    <dgm:pt modelId="{3DD67798-F6B9-450F-8749-044878424E50}" type="pres">
      <dgm:prSet presAssocID="{CC5F0B19-F1DB-48CD-810B-A3850D8DE5F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umbbell"/>
        </a:ext>
      </dgm:extLst>
    </dgm:pt>
    <dgm:pt modelId="{CD321C21-6868-45E7-AE6D-0D7564A13EA7}" type="pres">
      <dgm:prSet presAssocID="{CC5F0B19-F1DB-48CD-810B-A3850D8DE5F1}" presName="iconSpace" presStyleCnt="0"/>
      <dgm:spPr/>
    </dgm:pt>
    <dgm:pt modelId="{6CE5F540-C1DA-4455-8E70-0ACD30A0A0D1}" type="pres">
      <dgm:prSet presAssocID="{CC5F0B19-F1DB-48CD-810B-A3850D8DE5F1}" presName="parTx" presStyleLbl="revTx" presStyleIdx="0" presStyleCnt="8">
        <dgm:presLayoutVars>
          <dgm:chMax val="0"/>
          <dgm:chPref val="0"/>
        </dgm:presLayoutVars>
      </dgm:prSet>
      <dgm:spPr/>
    </dgm:pt>
    <dgm:pt modelId="{A981A17F-B36C-43EB-AAF8-58DA9048FDEC}" type="pres">
      <dgm:prSet presAssocID="{CC5F0B19-F1DB-48CD-810B-A3850D8DE5F1}" presName="txSpace" presStyleCnt="0"/>
      <dgm:spPr/>
    </dgm:pt>
    <dgm:pt modelId="{8DD32CC7-3AA4-4F61-A973-BAF0248F1C87}" type="pres">
      <dgm:prSet presAssocID="{CC5F0B19-F1DB-48CD-810B-A3850D8DE5F1}" presName="desTx" presStyleLbl="revTx" presStyleIdx="1" presStyleCnt="8">
        <dgm:presLayoutVars/>
      </dgm:prSet>
      <dgm:spPr/>
    </dgm:pt>
    <dgm:pt modelId="{0F02F8F1-513A-4324-B98D-DB25AB14128E}" type="pres">
      <dgm:prSet presAssocID="{256E3536-7412-48C2-AD14-F33B6064E2E6}" presName="sibTrans" presStyleCnt="0"/>
      <dgm:spPr/>
    </dgm:pt>
    <dgm:pt modelId="{64A636E5-C5B9-407C-9A47-914CBD762115}" type="pres">
      <dgm:prSet presAssocID="{01B6A841-A916-4226-B209-A32177999760}" presName="compNode" presStyleCnt="0"/>
      <dgm:spPr/>
    </dgm:pt>
    <dgm:pt modelId="{9C890F91-1CC3-4D51-BAF3-B949BCCDE7B9}" type="pres">
      <dgm:prSet presAssocID="{01B6A841-A916-4226-B209-A3217799976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9FDC227B-6EC0-460C-9073-A468B5E37799}" type="pres">
      <dgm:prSet presAssocID="{01B6A841-A916-4226-B209-A32177999760}" presName="iconSpace" presStyleCnt="0"/>
      <dgm:spPr/>
    </dgm:pt>
    <dgm:pt modelId="{F1DAF95E-D2D3-4430-B6A6-0D994CCAFC66}" type="pres">
      <dgm:prSet presAssocID="{01B6A841-A916-4226-B209-A32177999760}" presName="parTx" presStyleLbl="revTx" presStyleIdx="2" presStyleCnt="8">
        <dgm:presLayoutVars>
          <dgm:chMax val="0"/>
          <dgm:chPref val="0"/>
        </dgm:presLayoutVars>
      </dgm:prSet>
      <dgm:spPr/>
    </dgm:pt>
    <dgm:pt modelId="{8CD62D1B-E55F-4257-9125-2E5DFC2FC12B}" type="pres">
      <dgm:prSet presAssocID="{01B6A841-A916-4226-B209-A32177999760}" presName="txSpace" presStyleCnt="0"/>
      <dgm:spPr/>
    </dgm:pt>
    <dgm:pt modelId="{FDBF260B-88B6-447C-8D19-5919583BE5B5}" type="pres">
      <dgm:prSet presAssocID="{01B6A841-A916-4226-B209-A32177999760}" presName="desTx" presStyleLbl="revTx" presStyleIdx="3" presStyleCnt="8">
        <dgm:presLayoutVars/>
      </dgm:prSet>
      <dgm:spPr/>
    </dgm:pt>
    <dgm:pt modelId="{279796CE-E287-4125-A93E-8DCD0C45C4BE}" type="pres">
      <dgm:prSet presAssocID="{CB830BF3-66A1-4173-980A-CAECCE803766}" presName="sibTrans" presStyleCnt="0"/>
      <dgm:spPr/>
    </dgm:pt>
    <dgm:pt modelId="{C12666D8-DEDF-4CDE-AD46-EA6C764AC922}" type="pres">
      <dgm:prSet presAssocID="{D941CF5C-651D-4145-94BB-86A81421FF89}" presName="compNode" presStyleCnt="0"/>
      <dgm:spPr/>
    </dgm:pt>
    <dgm:pt modelId="{BD4C710E-7F14-4B0A-86FF-00A28F1F8795}" type="pres">
      <dgm:prSet presAssocID="{D941CF5C-651D-4145-94BB-86A81421FF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peat"/>
        </a:ext>
      </dgm:extLst>
    </dgm:pt>
    <dgm:pt modelId="{328E2802-472D-43E1-B992-EEF4C4EA3287}" type="pres">
      <dgm:prSet presAssocID="{D941CF5C-651D-4145-94BB-86A81421FF89}" presName="iconSpace" presStyleCnt="0"/>
      <dgm:spPr/>
    </dgm:pt>
    <dgm:pt modelId="{212B0DA6-7A62-43EC-BFAC-14D0CB21CCB7}" type="pres">
      <dgm:prSet presAssocID="{D941CF5C-651D-4145-94BB-86A81421FF89}" presName="parTx" presStyleLbl="revTx" presStyleIdx="4" presStyleCnt="8">
        <dgm:presLayoutVars>
          <dgm:chMax val="0"/>
          <dgm:chPref val="0"/>
        </dgm:presLayoutVars>
      </dgm:prSet>
      <dgm:spPr/>
    </dgm:pt>
    <dgm:pt modelId="{C3E062C2-7134-4D94-8C31-F92EFE2CC7D2}" type="pres">
      <dgm:prSet presAssocID="{D941CF5C-651D-4145-94BB-86A81421FF89}" presName="txSpace" presStyleCnt="0"/>
      <dgm:spPr/>
    </dgm:pt>
    <dgm:pt modelId="{5E229FD6-1635-430C-A0E5-6497859041AF}" type="pres">
      <dgm:prSet presAssocID="{D941CF5C-651D-4145-94BB-86A81421FF89}" presName="desTx" presStyleLbl="revTx" presStyleIdx="5" presStyleCnt="8">
        <dgm:presLayoutVars/>
      </dgm:prSet>
      <dgm:spPr/>
    </dgm:pt>
    <dgm:pt modelId="{7498DF0B-AA3B-4B69-9B54-596725CC013A}" type="pres">
      <dgm:prSet presAssocID="{AC5741C4-21D3-475F-BC4C-C6088B8ADB4E}" presName="sibTrans" presStyleCnt="0"/>
      <dgm:spPr/>
    </dgm:pt>
    <dgm:pt modelId="{DDF9EA04-E0A8-4B81-A01C-744DF7C9F5FA}" type="pres">
      <dgm:prSet presAssocID="{EC5B1241-7767-4C8D-9B92-42F7558A3D1F}" presName="compNode" presStyleCnt="0"/>
      <dgm:spPr/>
    </dgm:pt>
    <dgm:pt modelId="{E186EF8A-6B0A-4848-8409-5A21CE2DE422}" type="pres">
      <dgm:prSet presAssocID="{EC5B1241-7767-4C8D-9B92-42F7558A3D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A6C95C14-EBFD-4BDB-8968-6F53880E7690}" type="pres">
      <dgm:prSet presAssocID="{EC5B1241-7767-4C8D-9B92-42F7558A3D1F}" presName="iconSpace" presStyleCnt="0"/>
      <dgm:spPr/>
    </dgm:pt>
    <dgm:pt modelId="{EC61127D-4F47-4F91-B14A-90EF8239CC79}" type="pres">
      <dgm:prSet presAssocID="{EC5B1241-7767-4C8D-9B92-42F7558A3D1F}" presName="parTx" presStyleLbl="revTx" presStyleIdx="6" presStyleCnt="8">
        <dgm:presLayoutVars>
          <dgm:chMax val="0"/>
          <dgm:chPref val="0"/>
        </dgm:presLayoutVars>
      </dgm:prSet>
      <dgm:spPr/>
    </dgm:pt>
    <dgm:pt modelId="{43D7273C-6D5A-4F80-9C02-9F025818F024}" type="pres">
      <dgm:prSet presAssocID="{EC5B1241-7767-4C8D-9B92-42F7558A3D1F}" presName="txSpace" presStyleCnt="0"/>
      <dgm:spPr/>
    </dgm:pt>
    <dgm:pt modelId="{68322BBE-E270-40C2-985D-971642DE2835}" type="pres">
      <dgm:prSet presAssocID="{EC5B1241-7767-4C8D-9B92-42F7558A3D1F}" presName="desTx" presStyleLbl="revTx" presStyleIdx="7" presStyleCnt="8">
        <dgm:presLayoutVars/>
      </dgm:prSet>
      <dgm:spPr/>
    </dgm:pt>
  </dgm:ptLst>
  <dgm:cxnLst>
    <dgm:cxn modelId="{9EC56F19-3BDA-4E60-8364-D74D753D4DAE}" type="presOf" srcId="{D65870C7-153C-4920-8E22-8E9BD018C54B}" destId="{5E229FD6-1635-430C-A0E5-6497859041AF}" srcOrd="0" destOrd="0" presId="urn:microsoft.com/office/officeart/2018/2/layout/IconLabelDescriptionList"/>
    <dgm:cxn modelId="{F43DD130-C370-4E1D-A6B9-8F1CEC8BC2E4}" type="presOf" srcId="{1EF8E446-9380-45CD-98DC-196308337639}" destId="{68322BBE-E270-40C2-985D-971642DE2835}" srcOrd="0" destOrd="0" presId="urn:microsoft.com/office/officeart/2018/2/layout/IconLabelDescriptionList"/>
    <dgm:cxn modelId="{2135EA38-B8FF-4991-8CFE-B555AF5132E0}" type="presOf" srcId="{DBBACA54-42D4-4780-8189-1B5DD32098CF}" destId="{16F502D0-39D1-4112-A979-652FA23F52A9}" srcOrd="0" destOrd="0" presId="urn:microsoft.com/office/officeart/2018/2/layout/IconLabelDescriptionList"/>
    <dgm:cxn modelId="{C60BB139-5BD5-4646-A3B1-C76B2351FC96}" srcId="{DBBACA54-42D4-4780-8189-1B5DD32098CF}" destId="{CC5F0B19-F1DB-48CD-810B-A3850D8DE5F1}" srcOrd="0" destOrd="0" parTransId="{F1F1D981-DCB4-4FB8-9B8C-1146889B0826}" sibTransId="{256E3536-7412-48C2-AD14-F33B6064E2E6}"/>
    <dgm:cxn modelId="{82611B79-6EF0-43AC-89A0-96F10EA9F92F}" srcId="{CC5F0B19-F1DB-48CD-810B-A3850D8DE5F1}" destId="{4388BD75-6C7F-4252-9CB3-DD00DA996670}" srcOrd="0" destOrd="0" parTransId="{11F09DD7-5A0C-4CDC-8B52-C3DD1452EE3B}" sibTransId="{A0AA9C24-4B50-46E5-9C75-70CFDFE50FE4}"/>
    <dgm:cxn modelId="{0F41C98A-752E-4195-9AA9-896D5AAC2D8F}" srcId="{01B6A841-A916-4226-B209-A32177999760}" destId="{450A09F1-9528-4C91-885E-7AC2A60C504A}" srcOrd="0" destOrd="0" parTransId="{2187B308-4DF5-40FB-A6AA-6F39AEEFFB6D}" sibTransId="{1FD2FDF9-1452-49BF-9AD1-AACA4FE9042F}"/>
    <dgm:cxn modelId="{192FBB8B-4D8A-4416-BB06-498B9993A758}" type="presOf" srcId="{CC5F0B19-F1DB-48CD-810B-A3850D8DE5F1}" destId="{6CE5F540-C1DA-4455-8E70-0ACD30A0A0D1}" srcOrd="0" destOrd="0" presId="urn:microsoft.com/office/officeart/2018/2/layout/IconLabelDescriptionList"/>
    <dgm:cxn modelId="{C424BDA6-B7B1-46F2-B0F2-CAAC7F1AE5DF}" srcId="{DBBACA54-42D4-4780-8189-1B5DD32098CF}" destId="{EC5B1241-7767-4C8D-9B92-42F7558A3D1F}" srcOrd="3" destOrd="0" parTransId="{1BEEE74F-9096-4979-A067-CF4530179025}" sibTransId="{FC32D78A-6893-4717-BD56-A545DD45A4AD}"/>
    <dgm:cxn modelId="{66AA00B7-0A20-48C5-9E83-AD002F007766}" type="presOf" srcId="{EC5B1241-7767-4C8D-9B92-42F7558A3D1F}" destId="{EC61127D-4F47-4F91-B14A-90EF8239CC79}" srcOrd="0" destOrd="0" presId="urn:microsoft.com/office/officeart/2018/2/layout/IconLabelDescriptionList"/>
    <dgm:cxn modelId="{F1BBCFCC-79D9-4E0D-9CEA-F8FAF5C578BE}" type="presOf" srcId="{01B6A841-A916-4226-B209-A32177999760}" destId="{F1DAF95E-D2D3-4430-B6A6-0D994CCAFC66}" srcOrd="0" destOrd="0" presId="urn:microsoft.com/office/officeart/2018/2/layout/IconLabelDescriptionList"/>
    <dgm:cxn modelId="{DF2BFCDF-1623-4976-B08E-1744078CA4CF}" srcId="{D941CF5C-651D-4145-94BB-86A81421FF89}" destId="{D65870C7-153C-4920-8E22-8E9BD018C54B}" srcOrd="0" destOrd="0" parTransId="{F09A537B-4B94-4B79-8504-E4A4FECE24D3}" sibTransId="{44CFD052-1013-4889-8BD3-448C9EE38EB3}"/>
    <dgm:cxn modelId="{E9C350E2-8A63-4B9D-A772-479EA927AB00}" srcId="{DBBACA54-42D4-4780-8189-1B5DD32098CF}" destId="{D941CF5C-651D-4145-94BB-86A81421FF89}" srcOrd="2" destOrd="0" parTransId="{1927C75C-60BF-407E-A4AC-591A7027ECC9}" sibTransId="{AC5741C4-21D3-475F-BC4C-C6088B8ADB4E}"/>
    <dgm:cxn modelId="{9B29ECE3-B4B7-4DAD-B795-66E7AA690CBE}" type="presOf" srcId="{D941CF5C-651D-4145-94BB-86A81421FF89}" destId="{212B0DA6-7A62-43EC-BFAC-14D0CB21CCB7}" srcOrd="0" destOrd="0" presId="urn:microsoft.com/office/officeart/2018/2/layout/IconLabelDescriptionList"/>
    <dgm:cxn modelId="{654A92E9-40D6-4896-AB9D-2F37B3FB44D6}" type="presOf" srcId="{4388BD75-6C7F-4252-9CB3-DD00DA996670}" destId="{8DD32CC7-3AA4-4F61-A973-BAF0248F1C87}" srcOrd="0" destOrd="0" presId="urn:microsoft.com/office/officeart/2018/2/layout/IconLabelDescriptionList"/>
    <dgm:cxn modelId="{082FBAEA-81C5-4A2D-838E-FCC646E0C9E1}" type="presOf" srcId="{450A09F1-9528-4C91-885E-7AC2A60C504A}" destId="{FDBF260B-88B6-447C-8D19-5919583BE5B5}" srcOrd="0" destOrd="0" presId="urn:microsoft.com/office/officeart/2018/2/layout/IconLabelDescriptionList"/>
    <dgm:cxn modelId="{12AA2FF4-73C2-49DF-99AD-00D88C5E6C0C}" srcId="{DBBACA54-42D4-4780-8189-1B5DD32098CF}" destId="{01B6A841-A916-4226-B209-A32177999760}" srcOrd="1" destOrd="0" parTransId="{7178D1AC-A732-4790-B2D2-E48E5AE57342}" sibTransId="{CB830BF3-66A1-4173-980A-CAECCE803766}"/>
    <dgm:cxn modelId="{42E249FF-C09B-4F72-AB8B-8425A877FEFA}" srcId="{EC5B1241-7767-4C8D-9B92-42F7558A3D1F}" destId="{1EF8E446-9380-45CD-98DC-196308337639}" srcOrd="0" destOrd="0" parTransId="{DD3A0343-3E35-4E66-A19E-082C86C83427}" sibTransId="{84E3D3D2-B9DB-46C9-8858-394DE1CC38B7}"/>
    <dgm:cxn modelId="{9153CB2E-A3F9-4019-A5DC-EAD2A5666D9E}" type="presParOf" srcId="{16F502D0-39D1-4112-A979-652FA23F52A9}" destId="{24A321AF-4C43-4E7E-88A7-3A42B719D8B7}" srcOrd="0" destOrd="0" presId="urn:microsoft.com/office/officeart/2018/2/layout/IconLabelDescriptionList"/>
    <dgm:cxn modelId="{9A2BD909-F096-4ECE-A1C8-C23501C197DE}" type="presParOf" srcId="{24A321AF-4C43-4E7E-88A7-3A42B719D8B7}" destId="{3DD67798-F6B9-450F-8749-044878424E50}" srcOrd="0" destOrd="0" presId="urn:microsoft.com/office/officeart/2018/2/layout/IconLabelDescriptionList"/>
    <dgm:cxn modelId="{7FC8F23F-270D-46F3-A0C2-6B72E6910E23}" type="presParOf" srcId="{24A321AF-4C43-4E7E-88A7-3A42B719D8B7}" destId="{CD321C21-6868-45E7-AE6D-0D7564A13EA7}" srcOrd="1" destOrd="0" presId="urn:microsoft.com/office/officeart/2018/2/layout/IconLabelDescriptionList"/>
    <dgm:cxn modelId="{6036512D-7FF4-4C17-B851-7B076FF1146A}" type="presParOf" srcId="{24A321AF-4C43-4E7E-88A7-3A42B719D8B7}" destId="{6CE5F540-C1DA-4455-8E70-0ACD30A0A0D1}" srcOrd="2" destOrd="0" presId="urn:microsoft.com/office/officeart/2018/2/layout/IconLabelDescriptionList"/>
    <dgm:cxn modelId="{6EE6DDE0-59A9-4E6E-962F-F1C470DDDAC0}" type="presParOf" srcId="{24A321AF-4C43-4E7E-88A7-3A42B719D8B7}" destId="{A981A17F-B36C-43EB-AAF8-58DA9048FDEC}" srcOrd="3" destOrd="0" presId="urn:microsoft.com/office/officeart/2018/2/layout/IconLabelDescriptionList"/>
    <dgm:cxn modelId="{F4412B13-83AB-4DA0-933D-5D1D09617BED}" type="presParOf" srcId="{24A321AF-4C43-4E7E-88A7-3A42B719D8B7}" destId="{8DD32CC7-3AA4-4F61-A973-BAF0248F1C87}" srcOrd="4" destOrd="0" presId="urn:microsoft.com/office/officeart/2018/2/layout/IconLabelDescriptionList"/>
    <dgm:cxn modelId="{E2E02DF2-5BA7-434C-BC1F-485CCCB04585}" type="presParOf" srcId="{16F502D0-39D1-4112-A979-652FA23F52A9}" destId="{0F02F8F1-513A-4324-B98D-DB25AB14128E}" srcOrd="1" destOrd="0" presId="urn:microsoft.com/office/officeart/2018/2/layout/IconLabelDescriptionList"/>
    <dgm:cxn modelId="{E12A91A3-B3FE-4C3A-A686-48C6574EF290}" type="presParOf" srcId="{16F502D0-39D1-4112-A979-652FA23F52A9}" destId="{64A636E5-C5B9-407C-9A47-914CBD762115}" srcOrd="2" destOrd="0" presId="urn:microsoft.com/office/officeart/2018/2/layout/IconLabelDescriptionList"/>
    <dgm:cxn modelId="{4C815AE3-C70C-44C0-B585-096ADFB1A1F1}" type="presParOf" srcId="{64A636E5-C5B9-407C-9A47-914CBD762115}" destId="{9C890F91-1CC3-4D51-BAF3-B949BCCDE7B9}" srcOrd="0" destOrd="0" presId="urn:microsoft.com/office/officeart/2018/2/layout/IconLabelDescriptionList"/>
    <dgm:cxn modelId="{8073B6C0-A9A1-4D19-937B-A4082FD44CF8}" type="presParOf" srcId="{64A636E5-C5B9-407C-9A47-914CBD762115}" destId="{9FDC227B-6EC0-460C-9073-A468B5E37799}" srcOrd="1" destOrd="0" presId="urn:microsoft.com/office/officeart/2018/2/layout/IconLabelDescriptionList"/>
    <dgm:cxn modelId="{0C692309-E005-4D1A-AFD6-0F37650A7669}" type="presParOf" srcId="{64A636E5-C5B9-407C-9A47-914CBD762115}" destId="{F1DAF95E-D2D3-4430-B6A6-0D994CCAFC66}" srcOrd="2" destOrd="0" presId="urn:microsoft.com/office/officeart/2018/2/layout/IconLabelDescriptionList"/>
    <dgm:cxn modelId="{3B02D448-CF3C-4A43-BAFF-C8E04E80307F}" type="presParOf" srcId="{64A636E5-C5B9-407C-9A47-914CBD762115}" destId="{8CD62D1B-E55F-4257-9125-2E5DFC2FC12B}" srcOrd="3" destOrd="0" presId="urn:microsoft.com/office/officeart/2018/2/layout/IconLabelDescriptionList"/>
    <dgm:cxn modelId="{7D55609D-C70A-4055-8983-6362FF6ACA23}" type="presParOf" srcId="{64A636E5-C5B9-407C-9A47-914CBD762115}" destId="{FDBF260B-88B6-447C-8D19-5919583BE5B5}" srcOrd="4" destOrd="0" presId="urn:microsoft.com/office/officeart/2018/2/layout/IconLabelDescriptionList"/>
    <dgm:cxn modelId="{23F7A9C0-617A-42A6-A76F-DADBAD5667E8}" type="presParOf" srcId="{16F502D0-39D1-4112-A979-652FA23F52A9}" destId="{279796CE-E287-4125-A93E-8DCD0C45C4BE}" srcOrd="3" destOrd="0" presId="urn:microsoft.com/office/officeart/2018/2/layout/IconLabelDescriptionList"/>
    <dgm:cxn modelId="{6984A325-7539-412D-B46D-E8F5843A7EC4}" type="presParOf" srcId="{16F502D0-39D1-4112-A979-652FA23F52A9}" destId="{C12666D8-DEDF-4CDE-AD46-EA6C764AC922}" srcOrd="4" destOrd="0" presId="urn:microsoft.com/office/officeart/2018/2/layout/IconLabelDescriptionList"/>
    <dgm:cxn modelId="{A6A07987-F1CB-48EE-A25E-31F4DDB0DD5B}" type="presParOf" srcId="{C12666D8-DEDF-4CDE-AD46-EA6C764AC922}" destId="{BD4C710E-7F14-4B0A-86FF-00A28F1F8795}" srcOrd="0" destOrd="0" presId="urn:microsoft.com/office/officeart/2018/2/layout/IconLabelDescriptionList"/>
    <dgm:cxn modelId="{FD7D64A6-45DE-45F7-9548-967AD2689D61}" type="presParOf" srcId="{C12666D8-DEDF-4CDE-AD46-EA6C764AC922}" destId="{328E2802-472D-43E1-B992-EEF4C4EA3287}" srcOrd="1" destOrd="0" presId="urn:microsoft.com/office/officeart/2018/2/layout/IconLabelDescriptionList"/>
    <dgm:cxn modelId="{66DC2C25-F052-496D-A510-C97A687779D5}" type="presParOf" srcId="{C12666D8-DEDF-4CDE-AD46-EA6C764AC922}" destId="{212B0DA6-7A62-43EC-BFAC-14D0CB21CCB7}" srcOrd="2" destOrd="0" presId="urn:microsoft.com/office/officeart/2018/2/layout/IconLabelDescriptionList"/>
    <dgm:cxn modelId="{58773D54-8A38-4C91-9BAA-B44D2D9C69CC}" type="presParOf" srcId="{C12666D8-DEDF-4CDE-AD46-EA6C764AC922}" destId="{C3E062C2-7134-4D94-8C31-F92EFE2CC7D2}" srcOrd="3" destOrd="0" presId="urn:microsoft.com/office/officeart/2018/2/layout/IconLabelDescriptionList"/>
    <dgm:cxn modelId="{9C793EAE-5403-40A3-B325-7C7F832E822F}" type="presParOf" srcId="{C12666D8-DEDF-4CDE-AD46-EA6C764AC922}" destId="{5E229FD6-1635-430C-A0E5-6497859041AF}" srcOrd="4" destOrd="0" presId="urn:microsoft.com/office/officeart/2018/2/layout/IconLabelDescriptionList"/>
    <dgm:cxn modelId="{DDB072D6-5AA0-403A-8390-1B9103B6E936}" type="presParOf" srcId="{16F502D0-39D1-4112-A979-652FA23F52A9}" destId="{7498DF0B-AA3B-4B69-9B54-596725CC013A}" srcOrd="5" destOrd="0" presId="urn:microsoft.com/office/officeart/2018/2/layout/IconLabelDescriptionList"/>
    <dgm:cxn modelId="{AB94A079-A306-48D9-8355-3E5E45D6A77B}" type="presParOf" srcId="{16F502D0-39D1-4112-A979-652FA23F52A9}" destId="{DDF9EA04-E0A8-4B81-A01C-744DF7C9F5FA}" srcOrd="6" destOrd="0" presId="urn:microsoft.com/office/officeart/2018/2/layout/IconLabelDescriptionList"/>
    <dgm:cxn modelId="{77DB62CF-1FB5-48AE-8079-5AD024299E03}" type="presParOf" srcId="{DDF9EA04-E0A8-4B81-A01C-744DF7C9F5FA}" destId="{E186EF8A-6B0A-4848-8409-5A21CE2DE422}" srcOrd="0" destOrd="0" presId="urn:microsoft.com/office/officeart/2018/2/layout/IconLabelDescriptionList"/>
    <dgm:cxn modelId="{FBA21718-2D40-49B8-9403-759F6DCE4DB0}" type="presParOf" srcId="{DDF9EA04-E0A8-4B81-A01C-744DF7C9F5FA}" destId="{A6C95C14-EBFD-4BDB-8968-6F53880E7690}" srcOrd="1" destOrd="0" presId="urn:microsoft.com/office/officeart/2018/2/layout/IconLabelDescriptionList"/>
    <dgm:cxn modelId="{733C8B99-5510-40B5-A9E9-AEEA1DBA7780}" type="presParOf" srcId="{DDF9EA04-E0A8-4B81-A01C-744DF7C9F5FA}" destId="{EC61127D-4F47-4F91-B14A-90EF8239CC79}" srcOrd="2" destOrd="0" presId="urn:microsoft.com/office/officeart/2018/2/layout/IconLabelDescriptionList"/>
    <dgm:cxn modelId="{58A31462-1627-4A29-814A-AFB20A93C951}" type="presParOf" srcId="{DDF9EA04-E0A8-4B81-A01C-744DF7C9F5FA}" destId="{43D7273C-6D5A-4F80-9C02-9F025818F024}" srcOrd="3" destOrd="0" presId="urn:microsoft.com/office/officeart/2018/2/layout/IconLabelDescriptionList"/>
    <dgm:cxn modelId="{3DBF1FE8-4604-433C-ABA5-C3A4CA1522E9}" type="presParOf" srcId="{DDF9EA04-E0A8-4B81-A01C-744DF7C9F5FA}" destId="{68322BBE-E270-40C2-985D-971642DE283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E5FFF-E230-4330-8DDE-7AE54C636985}" type="doc">
      <dgm:prSet loTypeId="urn:diagrams.loki3.com/BracketList" loCatId="list" qsTypeId="urn:microsoft.com/office/officeart/2005/8/quickstyle/simple1" qsCatId="simple" csTypeId="urn:microsoft.com/office/officeart/2005/8/colors/accent1_2" csCatId="accent1" phldr="1"/>
      <dgm:spPr/>
      <dgm:t>
        <a:bodyPr/>
        <a:lstStyle/>
        <a:p>
          <a:endParaRPr lang="es-CO"/>
        </a:p>
      </dgm:t>
    </dgm:pt>
    <dgm:pt modelId="{BEACA7CA-AC5C-4659-B7C4-4C73240F6D0F}">
      <dgm:prSet phldrT="[Text]"/>
      <dgm:spPr/>
      <dgm:t>
        <a:bodyPr/>
        <a:lstStyle/>
        <a:p>
          <a:r>
            <a:rPr lang="es-CO" dirty="0"/>
            <a:t>Sin </a:t>
          </a:r>
          <a:r>
            <a:rPr lang="es-CO" dirty="0" err="1"/>
            <a:t>Pruning</a:t>
          </a:r>
          <a:endParaRPr lang="es-CO" dirty="0"/>
        </a:p>
      </dgm:t>
    </dgm:pt>
    <dgm:pt modelId="{3701D6DF-0341-4D1B-94FC-C2A08538DBBB}" type="parTrans" cxnId="{C32337FF-DBB6-47EB-B124-1032168F43AE}">
      <dgm:prSet/>
      <dgm:spPr/>
      <dgm:t>
        <a:bodyPr/>
        <a:lstStyle/>
        <a:p>
          <a:endParaRPr lang="es-CO"/>
        </a:p>
      </dgm:t>
    </dgm:pt>
    <dgm:pt modelId="{B3872A5F-670E-43F3-8D7C-2FF163F357E4}" type="sibTrans" cxnId="{C32337FF-DBB6-47EB-B124-1032168F43AE}">
      <dgm:prSet/>
      <dgm:spPr/>
      <dgm:t>
        <a:bodyPr/>
        <a:lstStyle/>
        <a:p>
          <a:endParaRPr lang="es-CO"/>
        </a:p>
      </dgm:t>
    </dgm:pt>
    <dgm:pt modelId="{82A716A1-4525-42E3-ABE2-73291490B3D2}">
      <dgm:prSet phldrT="[Text]"/>
      <dgm:spPr/>
      <dgm:t>
        <a:bodyPr/>
        <a:lstStyle/>
        <a:p>
          <a:pPr>
            <a:buFontTx/>
            <a:buNone/>
          </a:pPr>
          <a:r>
            <a:rPr lang="es-CO" dirty="0"/>
            <a:t>Algoritmo base de entrenamiento</a:t>
          </a:r>
        </a:p>
      </dgm:t>
    </dgm:pt>
    <dgm:pt modelId="{32342A85-6DCF-4C2D-8C1E-3464B881E5A4}" type="parTrans" cxnId="{99AD7C5F-5E36-4ACD-9DE6-44A43E2EE573}">
      <dgm:prSet/>
      <dgm:spPr/>
      <dgm:t>
        <a:bodyPr/>
        <a:lstStyle/>
        <a:p>
          <a:endParaRPr lang="es-CO"/>
        </a:p>
      </dgm:t>
    </dgm:pt>
    <dgm:pt modelId="{611EA65B-9966-4F5E-AD76-F1374E5B3D48}" type="sibTrans" cxnId="{99AD7C5F-5E36-4ACD-9DE6-44A43E2EE573}">
      <dgm:prSet/>
      <dgm:spPr/>
      <dgm:t>
        <a:bodyPr/>
        <a:lstStyle/>
        <a:p>
          <a:endParaRPr lang="es-CO"/>
        </a:p>
      </dgm:t>
    </dgm:pt>
    <dgm:pt modelId="{46B25066-D639-426D-82E5-07B39907916B}">
      <dgm:prSet phldrT="[Text]"/>
      <dgm:spPr/>
      <dgm:t>
        <a:bodyPr/>
        <a:lstStyle/>
        <a:p>
          <a:pPr>
            <a:buFontTx/>
            <a:buNone/>
          </a:pPr>
          <a:r>
            <a:rPr lang="es-CO" dirty="0"/>
            <a:t>Algoritmo de control</a:t>
          </a:r>
        </a:p>
      </dgm:t>
    </dgm:pt>
    <dgm:pt modelId="{B25FA951-902E-46B4-8FD2-8D7120F550F8}" type="parTrans" cxnId="{3DDC70A0-7CED-4CBF-BA5A-4BC5E788C6EB}">
      <dgm:prSet/>
      <dgm:spPr/>
      <dgm:t>
        <a:bodyPr/>
        <a:lstStyle/>
        <a:p>
          <a:endParaRPr lang="es-CO"/>
        </a:p>
      </dgm:t>
    </dgm:pt>
    <dgm:pt modelId="{154AD943-7960-44ED-BB7D-C2EDE11F9329}" type="sibTrans" cxnId="{3DDC70A0-7CED-4CBF-BA5A-4BC5E788C6EB}">
      <dgm:prSet/>
      <dgm:spPr/>
      <dgm:t>
        <a:bodyPr/>
        <a:lstStyle/>
        <a:p>
          <a:endParaRPr lang="es-CO"/>
        </a:p>
      </dgm:t>
    </dgm:pt>
    <dgm:pt modelId="{F23CF5B4-EA8A-4389-A5CB-A71F060CED4B}" type="pres">
      <dgm:prSet presAssocID="{FECE5FFF-E230-4330-8DDE-7AE54C636985}" presName="Name0" presStyleCnt="0">
        <dgm:presLayoutVars>
          <dgm:dir/>
          <dgm:animLvl val="lvl"/>
          <dgm:resizeHandles val="exact"/>
        </dgm:presLayoutVars>
      </dgm:prSet>
      <dgm:spPr/>
    </dgm:pt>
    <dgm:pt modelId="{3A0DB1A2-35B0-4E2D-A3E2-61F6FB177FD4}" type="pres">
      <dgm:prSet presAssocID="{BEACA7CA-AC5C-4659-B7C4-4C73240F6D0F}" presName="linNode" presStyleCnt="0"/>
      <dgm:spPr/>
    </dgm:pt>
    <dgm:pt modelId="{7E17E1C2-A707-4E8E-8E4F-B8A201BDB251}" type="pres">
      <dgm:prSet presAssocID="{BEACA7CA-AC5C-4659-B7C4-4C73240F6D0F}" presName="parTx" presStyleLbl="revTx" presStyleIdx="0" presStyleCnt="1">
        <dgm:presLayoutVars>
          <dgm:chMax val="1"/>
          <dgm:bulletEnabled val="1"/>
        </dgm:presLayoutVars>
      </dgm:prSet>
      <dgm:spPr/>
    </dgm:pt>
    <dgm:pt modelId="{58547970-CFFC-4E99-9947-C8680031C212}" type="pres">
      <dgm:prSet presAssocID="{BEACA7CA-AC5C-4659-B7C4-4C73240F6D0F}" presName="bracket" presStyleLbl="parChTrans1D1" presStyleIdx="0" presStyleCnt="1"/>
      <dgm:spPr/>
    </dgm:pt>
    <dgm:pt modelId="{E1DA417B-1E86-4EB5-BB3A-448E2D28AC2C}" type="pres">
      <dgm:prSet presAssocID="{BEACA7CA-AC5C-4659-B7C4-4C73240F6D0F}" presName="spH" presStyleCnt="0"/>
      <dgm:spPr/>
    </dgm:pt>
    <dgm:pt modelId="{2333198E-B00D-4F05-9154-F363E6B8EA16}" type="pres">
      <dgm:prSet presAssocID="{BEACA7CA-AC5C-4659-B7C4-4C73240F6D0F}" presName="desTx" presStyleLbl="node1" presStyleIdx="0" presStyleCnt="1">
        <dgm:presLayoutVars>
          <dgm:bulletEnabled val="1"/>
        </dgm:presLayoutVars>
      </dgm:prSet>
      <dgm:spPr/>
    </dgm:pt>
  </dgm:ptLst>
  <dgm:cxnLst>
    <dgm:cxn modelId="{7CFECC1F-A877-48CF-8E74-3F08B2EB13A7}" type="presOf" srcId="{BEACA7CA-AC5C-4659-B7C4-4C73240F6D0F}" destId="{7E17E1C2-A707-4E8E-8E4F-B8A201BDB251}" srcOrd="0" destOrd="0" presId="urn:diagrams.loki3.com/BracketList"/>
    <dgm:cxn modelId="{A9A4613E-F1AF-4274-8661-B4F7AD383204}" type="presOf" srcId="{82A716A1-4525-42E3-ABE2-73291490B3D2}" destId="{2333198E-B00D-4F05-9154-F363E6B8EA16}" srcOrd="0" destOrd="0" presId="urn:diagrams.loki3.com/BracketList"/>
    <dgm:cxn modelId="{99AD7C5F-5E36-4ACD-9DE6-44A43E2EE573}" srcId="{BEACA7CA-AC5C-4659-B7C4-4C73240F6D0F}" destId="{82A716A1-4525-42E3-ABE2-73291490B3D2}" srcOrd="0" destOrd="0" parTransId="{32342A85-6DCF-4C2D-8C1E-3464B881E5A4}" sibTransId="{611EA65B-9966-4F5E-AD76-F1374E5B3D48}"/>
    <dgm:cxn modelId="{6139646D-EF40-4FA4-A06F-F9007DDC2606}" type="presOf" srcId="{FECE5FFF-E230-4330-8DDE-7AE54C636985}" destId="{F23CF5B4-EA8A-4389-A5CB-A71F060CED4B}" srcOrd="0" destOrd="0" presId="urn:diagrams.loki3.com/BracketList"/>
    <dgm:cxn modelId="{3DDC70A0-7CED-4CBF-BA5A-4BC5E788C6EB}" srcId="{BEACA7CA-AC5C-4659-B7C4-4C73240F6D0F}" destId="{46B25066-D639-426D-82E5-07B39907916B}" srcOrd="1" destOrd="0" parTransId="{B25FA951-902E-46B4-8FD2-8D7120F550F8}" sibTransId="{154AD943-7960-44ED-BB7D-C2EDE11F9329}"/>
    <dgm:cxn modelId="{0CB53DC2-25E9-49F4-8BD1-7DFCB78C2157}" type="presOf" srcId="{46B25066-D639-426D-82E5-07B39907916B}" destId="{2333198E-B00D-4F05-9154-F363E6B8EA16}" srcOrd="0" destOrd="1" presId="urn:diagrams.loki3.com/BracketList"/>
    <dgm:cxn modelId="{C32337FF-DBB6-47EB-B124-1032168F43AE}" srcId="{FECE5FFF-E230-4330-8DDE-7AE54C636985}" destId="{BEACA7CA-AC5C-4659-B7C4-4C73240F6D0F}" srcOrd="0" destOrd="0" parTransId="{3701D6DF-0341-4D1B-94FC-C2A08538DBBB}" sibTransId="{B3872A5F-670E-43F3-8D7C-2FF163F357E4}"/>
    <dgm:cxn modelId="{88375455-714A-4F8C-A777-04A6A7E02A5B}" type="presParOf" srcId="{F23CF5B4-EA8A-4389-A5CB-A71F060CED4B}" destId="{3A0DB1A2-35B0-4E2D-A3E2-61F6FB177FD4}" srcOrd="0" destOrd="0" presId="urn:diagrams.loki3.com/BracketList"/>
    <dgm:cxn modelId="{5085317E-D64E-4924-B32E-9B7671E6ECCC}" type="presParOf" srcId="{3A0DB1A2-35B0-4E2D-A3E2-61F6FB177FD4}" destId="{7E17E1C2-A707-4E8E-8E4F-B8A201BDB251}" srcOrd="0" destOrd="0" presId="urn:diagrams.loki3.com/BracketList"/>
    <dgm:cxn modelId="{38A78AE2-DB9A-4C90-A93C-C83AA897451C}" type="presParOf" srcId="{3A0DB1A2-35B0-4E2D-A3E2-61F6FB177FD4}" destId="{58547970-CFFC-4E99-9947-C8680031C212}" srcOrd="1" destOrd="0" presId="urn:diagrams.loki3.com/BracketList"/>
    <dgm:cxn modelId="{5CCEE8AC-5589-4BEE-A9F2-EEBB1ABA00D8}" type="presParOf" srcId="{3A0DB1A2-35B0-4E2D-A3E2-61F6FB177FD4}" destId="{E1DA417B-1E86-4EB5-BB3A-448E2D28AC2C}" srcOrd="2" destOrd="0" presId="urn:diagrams.loki3.com/BracketList"/>
    <dgm:cxn modelId="{0158DC3B-8C10-48EC-A8EE-6F5496721E9B}" type="presParOf" srcId="{3A0DB1A2-35B0-4E2D-A3E2-61F6FB177FD4}" destId="{2333198E-B00D-4F05-9154-F363E6B8EA1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E5FFF-E230-4330-8DDE-7AE54C636985}" type="doc">
      <dgm:prSet loTypeId="urn:diagrams.loki3.com/BracketList" loCatId="list" qsTypeId="urn:microsoft.com/office/officeart/2005/8/quickstyle/simple1" qsCatId="simple" csTypeId="urn:microsoft.com/office/officeart/2005/8/colors/accent1_2" csCatId="accent1" phldr="1"/>
      <dgm:spPr/>
      <dgm:t>
        <a:bodyPr/>
        <a:lstStyle/>
        <a:p>
          <a:endParaRPr lang="es-CO"/>
        </a:p>
      </dgm:t>
    </dgm:pt>
    <dgm:pt modelId="{BEACA7CA-AC5C-4659-B7C4-4C73240F6D0F}">
      <dgm:prSet phldrT="[Text]"/>
      <dgm:spPr/>
      <dgm:t>
        <a:bodyPr/>
        <a:lstStyle/>
        <a:p>
          <a:r>
            <a:rPr lang="es-CO" dirty="0" err="1"/>
            <a:t>Pruning</a:t>
          </a:r>
          <a:r>
            <a:rPr lang="es-CO" dirty="0"/>
            <a:t> Singular</a:t>
          </a:r>
        </a:p>
      </dgm:t>
    </dgm:pt>
    <dgm:pt modelId="{3701D6DF-0341-4D1B-94FC-C2A08538DBBB}" type="parTrans" cxnId="{C32337FF-DBB6-47EB-B124-1032168F43AE}">
      <dgm:prSet/>
      <dgm:spPr/>
      <dgm:t>
        <a:bodyPr/>
        <a:lstStyle/>
        <a:p>
          <a:endParaRPr lang="es-CO"/>
        </a:p>
      </dgm:t>
    </dgm:pt>
    <dgm:pt modelId="{B3872A5F-670E-43F3-8D7C-2FF163F357E4}" type="sibTrans" cxnId="{C32337FF-DBB6-47EB-B124-1032168F43AE}">
      <dgm:prSet/>
      <dgm:spPr/>
      <dgm:t>
        <a:bodyPr/>
        <a:lstStyle/>
        <a:p>
          <a:endParaRPr lang="es-CO"/>
        </a:p>
      </dgm:t>
    </dgm:pt>
    <dgm:pt modelId="{82A716A1-4525-42E3-ABE2-73291490B3D2}">
      <dgm:prSet phldrT="[Text]"/>
      <dgm:spPr/>
      <dgm:t>
        <a:bodyPr/>
        <a:lstStyle/>
        <a:p>
          <a:pPr>
            <a:buFontTx/>
            <a:buNone/>
          </a:pPr>
          <a:r>
            <a:rPr lang="es-CO" dirty="0"/>
            <a:t>Aplicación única de </a:t>
          </a:r>
          <a:r>
            <a:rPr lang="es-CO" dirty="0" err="1"/>
            <a:t>pruning</a:t>
          </a:r>
          <a:endParaRPr lang="es-CO" dirty="0"/>
        </a:p>
      </dgm:t>
    </dgm:pt>
    <dgm:pt modelId="{32342A85-6DCF-4C2D-8C1E-3464B881E5A4}" type="parTrans" cxnId="{99AD7C5F-5E36-4ACD-9DE6-44A43E2EE573}">
      <dgm:prSet/>
      <dgm:spPr/>
      <dgm:t>
        <a:bodyPr/>
        <a:lstStyle/>
        <a:p>
          <a:endParaRPr lang="es-CO"/>
        </a:p>
      </dgm:t>
    </dgm:pt>
    <dgm:pt modelId="{611EA65B-9966-4F5E-AD76-F1374E5B3D48}" type="sibTrans" cxnId="{99AD7C5F-5E36-4ACD-9DE6-44A43E2EE573}">
      <dgm:prSet/>
      <dgm:spPr/>
      <dgm:t>
        <a:bodyPr/>
        <a:lstStyle/>
        <a:p>
          <a:endParaRPr lang="es-CO"/>
        </a:p>
      </dgm:t>
    </dgm:pt>
    <dgm:pt modelId="{46B25066-D639-426D-82E5-07B39907916B}">
      <dgm:prSet phldrT="[Text]"/>
      <dgm:spPr/>
      <dgm:t>
        <a:bodyPr/>
        <a:lstStyle/>
        <a:p>
          <a:pPr>
            <a:buFontTx/>
            <a:buNone/>
          </a:pPr>
          <a:r>
            <a:rPr lang="es-CO" dirty="0"/>
            <a:t>Entrenamiento regular seguido de </a:t>
          </a:r>
          <a:r>
            <a:rPr lang="es-CO" dirty="0" err="1"/>
            <a:t>pruning</a:t>
          </a:r>
          <a:endParaRPr lang="es-CO" dirty="0"/>
        </a:p>
      </dgm:t>
    </dgm:pt>
    <dgm:pt modelId="{B25FA951-902E-46B4-8FD2-8D7120F550F8}" type="parTrans" cxnId="{3DDC70A0-7CED-4CBF-BA5A-4BC5E788C6EB}">
      <dgm:prSet/>
      <dgm:spPr/>
      <dgm:t>
        <a:bodyPr/>
        <a:lstStyle/>
        <a:p>
          <a:endParaRPr lang="es-CO"/>
        </a:p>
      </dgm:t>
    </dgm:pt>
    <dgm:pt modelId="{154AD943-7960-44ED-BB7D-C2EDE11F9329}" type="sibTrans" cxnId="{3DDC70A0-7CED-4CBF-BA5A-4BC5E788C6EB}">
      <dgm:prSet/>
      <dgm:spPr/>
      <dgm:t>
        <a:bodyPr/>
        <a:lstStyle/>
        <a:p>
          <a:endParaRPr lang="es-CO"/>
        </a:p>
      </dgm:t>
    </dgm:pt>
    <dgm:pt modelId="{F23CF5B4-EA8A-4389-A5CB-A71F060CED4B}" type="pres">
      <dgm:prSet presAssocID="{FECE5FFF-E230-4330-8DDE-7AE54C636985}" presName="Name0" presStyleCnt="0">
        <dgm:presLayoutVars>
          <dgm:dir/>
          <dgm:animLvl val="lvl"/>
          <dgm:resizeHandles val="exact"/>
        </dgm:presLayoutVars>
      </dgm:prSet>
      <dgm:spPr/>
    </dgm:pt>
    <dgm:pt modelId="{3A0DB1A2-35B0-4E2D-A3E2-61F6FB177FD4}" type="pres">
      <dgm:prSet presAssocID="{BEACA7CA-AC5C-4659-B7C4-4C73240F6D0F}" presName="linNode" presStyleCnt="0"/>
      <dgm:spPr/>
    </dgm:pt>
    <dgm:pt modelId="{7E17E1C2-A707-4E8E-8E4F-B8A201BDB251}" type="pres">
      <dgm:prSet presAssocID="{BEACA7CA-AC5C-4659-B7C4-4C73240F6D0F}" presName="parTx" presStyleLbl="revTx" presStyleIdx="0" presStyleCnt="1">
        <dgm:presLayoutVars>
          <dgm:chMax val="1"/>
          <dgm:bulletEnabled val="1"/>
        </dgm:presLayoutVars>
      </dgm:prSet>
      <dgm:spPr/>
    </dgm:pt>
    <dgm:pt modelId="{58547970-CFFC-4E99-9947-C8680031C212}" type="pres">
      <dgm:prSet presAssocID="{BEACA7CA-AC5C-4659-B7C4-4C73240F6D0F}" presName="bracket" presStyleLbl="parChTrans1D1" presStyleIdx="0" presStyleCnt="1"/>
      <dgm:spPr/>
    </dgm:pt>
    <dgm:pt modelId="{E1DA417B-1E86-4EB5-BB3A-448E2D28AC2C}" type="pres">
      <dgm:prSet presAssocID="{BEACA7CA-AC5C-4659-B7C4-4C73240F6D0F}" presName="spH" presStyleCnt="0"/>
      <dgm:spPr/>
    </dgm:pt>
    <dgm:pt modelId="{2333198E-B00D-4F05-9154-F363E6B8EA16}" type="pres">
      <dgm:prSet presAssocID="{BEACA7CA-AC5C-4659-B7C4-4C73240F6D0F}" presName="desTx" presStyleLbl="node1" presStyleIdx="0" presStyleCnt="1">
        <dgm:presLayoutVars>
          <dgm:bulletEnabled val="1"/>
        </dgm:presLayoutVars>
      </dgm:prSet>
      <dgm:spPr/>
    </dgm:pt>
  </dgm:ptLst>
  <dgm:cxnLst>
    <dgm:cxn modelId="{7CFECC1F-A877-48CF-8E74-3F08B2EB13A7}" type="presOf" srcId="{BEACA7CA-AC5C-4659-B7C4-4C73240F6D0F}" destId="{7E17E1C2-A707-4E8E-8E4F-B8A201BDB251}" srcOrd="0" destOrd="0" presId="urn:diagrams.loki3.com/BracketList"/>
    <dgm:cxn modelId="{A9A4613E-F1AF-4274-8661-B4F7AD383204}" type="presOf" srcId="{82A716A1-4525-42E3-ABE2-73291490B3D2}" destId="{2333198E-B00D-4F05-9154-F363E6B8EA16}" srcOrd="0" destOrd="0" presId="urn:diagrams.loki3.com/BracketList"/>
    <dgm:cxn modelId="{99AD7C5F-5E36-4ACD-9DE6-44A43E2EE573}" srcId="{BEACA7CA-AC5C-4659-B7C4-4C73240F6D0F}" destId="{82A716A1-4525-42E3-ABE2-73291490B3D2}" srcOrd="0" destOrd="0" parTransId="{32342A85-6DCF-4C2D-8C1E-3464B881E5A4}" sibTransId="{611EA65B-9966-4F5E-AD76-F1374E5B3D48}"/>
    <dgm:cxn modelId="{6139646D-EF40-4FA4-A06F-F9007DDC2606}" type="presOf" srcId="{FECE5FFF-E230-4330-8DDE-7AE54C636985}" destId="{F23CF5B4-EA8A-4389-A5CB-A71F060CED4B}" srcOrd="0" destOrd="0" presId="urn:diagrams.loki3.com/BracketList"/>
    <dgm:cxn modelId="{3DDC70A0-7CED-4CBF-BA5A-4BC5E788C6EB}" srcId="{BEACA7CA-AC5C-4659-B7C4-4C73240F6D0F}" destId="{46B25066-D639-426D-82E5-07B39907916B}" srcOrd="1" destOrd="0" parTransId="{B25FA951-902E-46B4-8FD2-8D7120F550F8}" sibTransId="{154AD943-7960-44ED-BB7D-C2EDE11F9329}"/>
    <dgm:cxn modelId="{0CB53DC2-25E9-49F4-8BD1-7DFCB78C2157}" type="presOf" srcId="{46B25066-D639-426D-82E5-07B39907916B}" destId="{2333198E-B00D-4F05-9154-F363E6B8EA16}" srcOrd="0" destOrd="1" presId="urn:diagrams.loki3.com/BracketList"/>
    <dgm:cxn modelId="{C32337FF-DBB6-47EB-B124-1032168F43AE}" srcId="{FECE5FFF-E230-4330-8DDE-7AE54C636985}" destId="{BEACA7CA-AC5C-4659-B7C4-4C73240F6D0F}" srcOrd="0" destOrd="0" parTransId="{3701D6DF-0341-4D1B-94FC-C2A08538DBBB}" sibTransId="{B3872A5F-670E-43F3-8D7C-2FF163F357E4}"/>
    <dgm:cxn modelId="{88375455-714A-4F8C-A777-04A6A7E02A5B}" type="presParOf" srcId="{F23CF5B4-EA8A-4389-A5CB-A71F060CED4B}" destId="{3A0DB1A2-35B0-4E2D-A3E2-61F6FB177FD4}" srcOrd="0" destOrd="0" presId="urn:diagrams.loki3.com/BracketList"/>
    <dgm:cxn modelId="{5085317E-D64E-4924-B32E-9B7671E6ECCC}" type="presParOf" srcId="{3A0DB1A2-35B0-4E2D-A3E2-61F6FB177FD4}" destId="{7E17E1C2-A707-4E8E-8E4F-B8A201BDB251}" srcOrd="0" destOrd="0" presId="urn:diagrams.loki3.com/BracketList"/>
    <dgm:cxn modelId="{38A78AE2-DB9A-4C90-A93C-C83AA897451C}" type="presParOf" srcId="{3A0DB1A2-35B0-4E2D-A3E2-61F6FB177FD4}" destId="{58547970-CFFC-4E99-9947-C8680031C212}" srcOrd="1" destOrd="0" presId="urn:diagrams.loki3.com/BracketList"/>
    <dgm:cxn modelId="{5CCEE8AC-5589-4BEE-A9F2-EEBB1ABA00D8}" type="presParOf" srcId="{3A0DB1A2-35B0-4E2D-A3E2-61F6FB177FD4}" destId="{E1DA417B-1E86-4EB5-BB3A-448E2D28AC2C}" srcOrd="2" destOrd="0" presId="urn:diagrams.loki3.com/BracketList"/>
    <dgm:cxn modelId="{0158DC3B-8C10-48EC-A8EE-6F5496721E9B}" type="presParOf" srcId="{3A0DB1A2-35B0-4E2D-A3E2-61F6FB177FD4}" destId="{2333198E-B00D-4F05-9154-F363E6B8EA1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CE5FFF-E230-4330-8DDE-7AE54C636985}" type="doc">
      <dgm:prSet loTypeId="urn:diagrams.loki3.com/BracketList" loCatId="list" qsTypeId="urn:microsoft.com/office/officeart/2005/8/quickstyle/simple1" qsCatId="simple" csTypeId="urn:microsoft.com/office/officeart/2005/8/colors/accent1_2" csCatId="accent1" phldr="1"/>
      <dgm:spPr/>
      <dgm:t>
        <a:bodyPr/>
        <a:lstStyle/>
        <a:p>
          <a:endParaRPr lang="es-CO"/>
        </a:p>
      </dgm:t>
    </dgm:pt>
    <dgm:pt modelId="{BEACA7CA-AC5C-4659-B7C4-4C73240F6D0F}">
      <dgm:prSet phldrT="[Text]"/>
      <dgm:spPr/>
      <dgm:t>
        <a:bodyPr/>
        <a:lstStyle/>
        <a:p>
          <a:r>
            <a:rPr lang="es-CO" dirty="0" err="1"/>
            <a:t>Pruning</a:t>
          </a:r>
          <a:r>
            <a:rPr lang="es-CO" dirty="0"/>
            <a:t> Iterativo</a:t>
          </a:r>
        </a:p>
      </dgm:t>
    </dgm:pt>
    <dgm:pt modelId="{3701D6DF-0341-4D1B-94FC-C2A08538DBBB}" type="parTrans" cxnId="{C32337FF-DBB6-47EB-B124-1032168F43AE}">
      <dgm:prSet/>
      <dgm:spPr/>
      <dgm:t>
        <a:bodyPr/>
        <a:lstStyle/>
        <a:p>
          <a:endParaRPr lang="es-CO"/>
        </a:p>
      </dgm:t>
    </dgm:pt>
    <dgm:pt modelId="{B3872A5F-670E-43F3-8D7C-2FF163F357E4}" type="sibTrans" cxnId="{C32337FF-DBB6-47EB-B124-1032168F43AE}">
      <dgm:prSet/>
      <dgm:spPr/>
      <dgm:t>
        <a:bodyPr/>
        <a:lstStyle/>
        <a:p>
          <a:endParaRPr lang="es-CO"/>
        </a:p>
      </dgm:t>
    </dgm:pt>
    <dgm:pt modelId="{82A716A1-4525-42E3-ABE2-73291490B3D2}">
      <dgm:prSet phldrT="[Text]"/>
      <dgm:spPr/>
      <dgm:t>
        <a:bodyPr/>
        <a:lstStyle/>
        <a:p>
          <a:pPr>
            <a:buFontTx/>
            <a:buNone/>
          </a:pPr>
          <a:r>
            <a:rPr lang="es-CO" dirty="0"/>
            <a:t>Múltiples ciclos de entrenamiento y </a:t>
          </a:r>
          <a:r>
            <a:rPr lang="es-CO" dirty="0" err="1"/>
            <a:t>pruning</a:t>
          </a:r>
          <a:endParaRPr lang="es-CO" dirty="0"/>
        </a:p>
      </dgm:t>
    </dgm:pt>
    <dgm:pt modelId="{32342A85-6DCF-4C2D-8C1E-3464B881E5A4}" type="parTrans" cxnId="{99AD7C5F-5E36-4ACD-9DE6-44A43E2EE573}">
      <dgm:prSet/>
      <dgm:spPr/>
      <dgm:t>
        <a:bodyPr/>
        <a:lstStyle/>
        <a:p>
          <a:endParaRPr lang="es-CO"/>
        </a:p>
      </dgm:t>
    </dgm:pt>
    <dgm:pt modelId="{611EA65B-9966-4F5E-AD76-F1374E5B3D48}" type="sibTrans" cxnId="{99AD7C5F-5E36-4ACD-9DE6-44A43E2EE573}">
      <dgm:prSet/>
      <dgm:spPr/>
      <dgm:t>
        <a:bodyPr/>
        <a:lstStyle/>
        <a:p>
          <a:endParaRPr lang="es-CO"/>
        </a:p>
      </dgm:t>
    </dgm:pt>
    <dgm:pt modelId="{46B25066-D639-426D-82E5-07B39907916B}">
      <dgm:prSet phldrT="[Text]"/>
      <dgm:spPr/>
      <dgm:t>
        <a:bodyPr/>
        <a:lstStyle/>
        <a:p>
          <a:pPr>
            <a:buFontTx/>
            <a:buNone/>
          </a:pPr>
          <a:r>
            <a:rPr lang="es-CO" dirty="0"/>
            <a:t>Aplicación iterativa de algoritmo al mismo porcentaje de capas por iteración</a:t>
          </a:r>
        </a:p>
      </dgm:t>
    </dgm:pt>
    <dgm:pt modelId="{B25FA951-902E-46B4-8FD2-8D7120F550F8}" type="parTrans" cxnId="{3DDC70A0-7CED-4CBF-BA5A-4BC5E788C6EB}">
      <dgm:prSet/>
      <dgm:spPr/>
      <dgm:t>
        <a:bodyPr/>
        <a:lstStyle/>
        <a:p>
          <a:endParaRPr lang="es-CO"/>
        </a:p>
      </dgm:t>
    </dgm:pt>
    <dgm:pt modelId="{154AD943-7960-44ED-BB7D-C2EDE11F9329}" type="sibTrans" cxnId="{3DDC70A0-7CED-4CBF-BA5A-4BC5E788C6EB}">
      <dgm:prSet/>
      <dgm:spPr/>
      <dgm:t>
        <a:bodyPr/>
        <a:lstStyle/>
        <a:p>
          <a:endParaRPr lang="es-CO"/>
        </a:p>
      </dgm:t>
    </dgm:pt>
    <dgm:pt modelId="{F23CF5B4-EA8A-4389-A5CB-A71F060CED4B}" type="pres">
      <dgm:prSet presAssocID="{FECE5FFF-E230-4330-8DDE-7AE54C636985}" presName="Name0" presStyleCnt="0">
        <dgm:presLayoutVars>
          <dgm:dir/>
          <dgm:animLvl val="lvl"/>
          <dgm:resizeHandles val="exact"/>
        </dgm:presLayoutVars>
      </dgm:prSet>
      <dgm:spPr/>
    </dgm:pt>
    <dgm:pt modelId="{3A0DB1A2-35B0-4E2D-A3E2-61F6FB177FD4}" type="pres">
      <dgm:prSet presAssocID="{BEACA7CA-AC5C-4659-B7C4-4C73240F6D0F}" presName="linNode" presStyleCnt="0"/>
      <dgm:spPr/>
    </dgm:pt>
    <dgm:pt modelId="{7E17E1C2-A707-4E8E-8E4F-B8A201BDB251}" type="pres">
      <dgm:prSet presAssocID="{BEACA7CA-AC5C-4659-B7C4-4C73240F6D0F}" presName="parTx" presStyleLbl="revTx" presStyleIdx="0" presStyleCnt="1">
        <dgm:presLayoutVars>
          <dgm:chMax val="1"/>
          <dgm:bulletEnabled val="1"/>
        </dgm:presLayoutVars>
      </dgm:prSet>
      <dgm:spPr/>
    </dgm:pt>
    <dgm:pt modelId="{58547970-CFFC-4E99-9947-C8680031C212}" type="pres">
      <dgm:prSet presAssocID="{BEACA7CA-AC5C-4659-B7C4-4C73240F6D0F}" presName="bracket" presStyleLbl="parChTrans1D1" presStyleIdx="0" presStyleCnt="1"/>
      <dgm:spPr/>
    </dgm:pt>
    <dgm:pt modelId="{E1DA417B-1E86-4EB5-BB3A-448E2D28AC2C}" type="pres">
      <dgm:prSet presAssocID="{BEACA7CA-AC5C-4659-B7C4-4C73240F6D0F}" presName="spH" presStyleCnt="0"/>
      <dgm:spPr/>
    </dgm:pt>
    <dgm:pt modelId="{2333198E-B00D-4F05-9154-F363E6B8EA16}" type="pres">
      <dgm:prSet presAssocID="{BEACA7CA-AC5C-4659-B7C4-4C73240F6D0F}" presName="desTx" presStyleLbl="node1" presStyleIdx="0" presStyleCnt="1">
        <dgm:presLayoutVars>
          <dgm:bulletEnabled val="1"/>
        </dgm:presLayoutVars>
      </dgm:prSet>
      <dgm:spPr/>
    </dgm:pt>
  </dgm:ptLst>
  <dgm:cxnLst>
    <dgm:cxn modelId="{E7B3141C-C136-4D95-9E18-FAF8A920137D}" type="presOf" srcId="{82A716A1-4525-42E3-ABE2-73291490B3D2}" destId="{2333198E-B00D-4F05-9154-F363E6B8EA16}" srcOrd="0" destOrd="0" presId="urn:diagrams.loki3.com/BracketList"/>
    <dgm:cxn modelId="{99AD7C5F-5E36-4ACD-9DE6-44A43E2EE573}" srcId="{BEACA7CA-AC5C-4659-B7C4-4C73240F6D0F}" destId="{82A716A1-4525-42E3-ABE2-73291490B3D2}" srcOrd="0" destOrd="0" parTransId="{32342A85-6DCF-4C2D-8C1E-3464B881E5A4}" sibTransId="{611EA65B-9966-4F5E-AD76-F1374E5B3D48}"/>
    <dgm:cxn modelId="{3DDC70A0-7CED-4CBF-BA5A-4BC5E788C6EB}" srcId="{BEACA7CA-AC5C-4659-B7C4-4C73240F6D0F}" destId="{46B25066-D639-426D-82E5-07B39907916B}" srcOrd="1" destOrd="0" parTransId="{B25FA951-902E-46B4-8FD2-8D7120F550F8}" sibTransId="{154AD943-7960-44ED-BB7D-C2EDE11F9329}"/>
    <dgm:cxn modelId="{8ADEACBA-6679-460C-AADB-1E3A6813C9BF}" type="presOf" srcId="{BEACA7CA-AC5C-4659-B7C4-4C73240F6D0F}" destId="{7E17E1C2-A707-4E8E-8E4F-B8A201BDB251}" srcOrd="0" destOrd="0" presId="urn:diagrams.loki3.com/BracketList"/>
    <dgm:cxn modelId="{C72FB1CE-73A3-422B-8DDF-D7630565EA0E}" type="presOf" srcId="{46B25066-D639-426D-82E5-07B39907916B}" destId="{2333198E-B00D-4F05-9154-F363E6B8EA16}" srcOrd="0" destOrd="1" presId="urn:diagrams.loki3.com/BracketList"/>
    <dgm:cxn modelId="{F6A046D7-9741-4CB1-B7F8-4A5FF55C6ACC}" type="presOf" srcId="{FECE5FFF-E230-4330-8DDE-7AE54C636985}" destId="{F23CF5B4-EA8A-4389-A5CB-A71F060CED4B}" srcOrd="0" destOrd="0" presId="urn:diagrams.loki3.com/BracketList"/>
    <dgm:cxn modelId="{C32337FF-DBB6-47EB-B124-1032168F43AE}" srcId="{FECE5FFF-E230-4330-8DDE-7AE54C636985}" destId="{BEACA7CA-AC5C-4659-B7C4-4C73240F6D0F}" srcOrd="0" destOrd="0" parTransId="{3701D6DF-0341-4D1B-94FC-C2A08538DBBB}" sibTransId="{B3872A5F-670E-43F3-8D7C-2FF163F357E4}"/>
    <dgm:cxn modelId="{889CDDDD-2988-40F5-BE4B-C45A5F918DA8}" type="presParOf" srcId="{F23CF5B4-EA8A-4389-A5CB-A71F060CED4B}" destId="{3A0DB1A2-35B0-4E2D-A3E2-61F6FB177FD4}" srcOrd="0" destOrd="0" presId="urn:diagrams.loki3.com/BracketList"/>
    <dgm:cxn modelId="{89299A2D-E8C8-4931-B020-F05A03169F01}" type="presParOf" srcId="{3A0DB1A2-35B0-4E2D-A3E2-61F6FB177FD4}" destId="{7E17E1C2-A707-4E8E-8E4F-B8A201BDB251}" srcOrd="0" destOrd="0" presId="urn:diagrams.loki3.com/BracketList"/>
    <dgm:cxn modelId="{F5202A9F-88A9-4407-A8CC-D080AD47B9F3}" type="presParOf" srcId="{3A0DB1A2-35B0-4E2D-A3E2-61F6FB177FD4}" destId="{58547970-CFFC-4E99-9947-C8680031C212}" srcOrd="1" destOrd="0" presId="urn:diagrams.loki3.com/BracketList"/>
    <dgm:cxn modelId="{803B4614-3F61-47C7-A25B-244448435E68}" type="presParOf" srcId="{3A0DB1A2-35B0-4E2D-A3E2-61F6FB177FD4}" destId="{E1DA417B-1E86-4EB5-BB3A-448E2D28AC2C}" srcOrd="2" destOrd="0" presId="urn:diagrams.loki3.com/BracketList"/>
    <dgm:cxn modelId="{00E08BA2-2F7D-4051-8DA3-70836DD39CAE}" type="presParOf" srcId="{3A0DB1A2-35B0-4E2D-A3E2-61F6FB177FD4}" destId="{2333198E-B00D-4F05-9154-F363E6B8EA1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CE5FFF-E230-4330-8DDE-7AE54C636985}" type="doc">
      <dgm:prSet loTypeId="urn:diagrams.loki3.com/BracketList" loCatId="list" qsTypeId="urn:microsoft.com/office/officeart/2005/8/quickstyle/simple1" qsCatId="simple" csTypeId="urn:microsoft.com/office/officeart/2005/8/colors/accent1_2" csCatId="accent1" phldr="1"/>
      <dgm:spPr/>
      <dgm:t>
        <a:bodyPr/>
        <a:lstStyle/>
        <a:p>
          <a:endParaRPr lang="es-CO"/>
        </a:p>
      </dgm:t>
    </dgm:pt>
    <dgm:pt modelId="{BEACA7CA-AC5C-4659-B7C4-4C73240F6D0F}">
      <dgm:prSet phldrT="[Text]"/>
      <dgm:spPr/>
      <dgm:t>
        <a:bodyPr/>
        <a:lstStyle/>
        <a:p>
          <a:r>
            <a:rPr lang="es-CO" dirty="0" err="1"/>
            <a:t>Pruning</a:t>
          </a:r>
          <a:r>
            <a:rPr lang="es-CO" dirty="0"/>
            <a:t> Incremental</a:t>
          </a:r>
        </a:p>
      </dgm:t>
    </dgm:pt>
    <dgm:pt modelId="{3701D6DF-0341-4D1B-94FC-C2A08538DBBB}" type="parTrans" cxnId="{C32337FF-DBB6-47EB-B124-1032168F43AE}">
      <dgm:prSet/>
      <dgm:spPr/>
      <dgm:t>
        <a:bodyPr/>
        <a:lstStyle/>
        <a:p>
          <a:endParaRPr lang="es-CO"/>
        </a:p>
      </dgm:t>
    </dgm:pt>
    <dgm:pt modelId="{B3872A5F-670E-43F3-8D7C-2FF163F357E4}" type="sibTrans" cxnId="{C32337FF-DBB6-47EB-B124-1032168F43AE}">
      <dgm:prSet/>
      <dgm:spPr/>
      <dgm:t>
        <a:bodyPr/>
        <a:lstStyle/>
        <a:p>
          <a:endParaRPr lang="es-CO"/>
        </a:p>
      </dgm:t>
    </dgm:pt>
    <dgm:pt modelId="{82A716A1-4525-42E3-ABE2-73291490B3D2}">
      <dgm:prSet phldrT="[Text]"/>
      <dgm:spPr/>
      <dgm:t>
        <a:bodyPr/>
        <a:lstStyle/>
        <a:p>
          <a:pPr>
            <a:buFontTx/>
            <a:buNone/>
          </a:pPr>
          <a:r>
            <a:rPr lang="es-CO" dirty="0"/>
            <a:t>Múltiples ciclos de </a:t>
          </a:r>
          <a:r>
            <a:rPr lang="es-CO" dirty="0" err="1"/>
            <a:t>pruning</a:t>
          </a:r>
          <a:r>
            <a:rPr lang="es-CO" dirty="0"/>
            <a:t> con tasa variable</a:t>
          </a:r>
        </a:p>
      </dgm:t>
    </dgm:pt>
    <dgm:pt modelId="{32342A85-6DCF-4C2D-8C1E-3464B881E5A4}" type="parTrans" cxnId="{99AD7C5F-5E36-4ACD-9DE6-44A43E2EE573}">
      <dgm:prSet/>
      <dgm:spPr/>
      <dgm:t>
        <a:bodyPr/>
        <a:lstStyle/>
        <a:p>
          <a:endParaRPr lang="es-CO"/>
        </a:p>
      </dgm:t>
    </dgm:pt>
    <dgm:pt modelId="{611EA65B-9966-4F5E-AD76-F1374E5B3D48}" type="sibTrans" cxnId="{99AD7C5F-5E36-4ACD-9DE6-44A43E2EE573}">
      <dgm:prSet/>
      <dgm:spPr/>
      <dgm:t>
        <a:bodyPr/>
        <a:lstStyle/>
        <a:p>
          <a:endParaRPr lang="es-CO"/>
        </a:p>
      </dgm:t>
    </dgm:pt>
    <dgm:pt modelId="{46B25066-D639-426D-82E5-07B39907916B}">
      <dgm:prSet phldrT="[Text]"/>
      <dgm:spPr/>
      <dgm:t>
        <a:bodyPr/>
        <a:lstStyle/>
        <a:p>
          <a:pPr>
            <a:buFontTx/>
            <a:buNone/>
          </a:pPr>
          <a:r>
            <a:rPr lang="es-CO" dirty="0"/>
            <a:t>Aumento tasa </a:t>
          </a:r>
          <a:r>
            <a:rPr lang="es-CO" dirty="0" err="1"/>
            <a:t>pruning</a:t>
          </a:r>
          <a:r>
            <a:rPr lang="es-CO" dirty="0"/>
            <a:t> controlado</a:t>
          </a:r>
        </a:p>
      </dgm:t>
    </dgm:pt>
    <dgm:pt modelId="{B25FA951-902E-46B4-8FD2-8D7120F550F8}" type="parTrans" cxnId="{3DDC70A0-7CED-4CBF-BA5A-4BC5E788C6EB}">
      <dgm:prSet/>
      <dgm:spPr/>
      <dgm:t>
        <a:bodyPr/>
        <a:lstStyle/>
        <a:p>
          <a:endParaRPr lang="es-CO"/>
        </a:p>
      </dgm:t>
    </dgm:pt>
    <dgm:pt modelId="{154AD943-7960-44ED-BB7D-C2EDE11F9329}" type="sibTrans" cxnId="{3DDC70A0-7CED-4CBF-BA5A-4BC5E788C6EB}">
      <dgm:prSet/>
      <dgm:spPr/>
      <dgm:t>
        <a:bodyPr/>
        <a:lstStyle/>
        <a:p>
          <a:endParaRPr lang="es-CO"/>
        </a:p>
      </dgm:t>
    </dgm:pt>
    <dgm:pt modelId="{F23CF5B4-EA8A-4389-A5CB-A71F060CED4B}" type="pres">
      <dgm:prSet presAssocID="{FECE5FFF-E230-4330-8DDE-7AE54C636985}" presName="Name0" presStyleCnt="0">
        <dgm:presLayoutVars>
          <dgm:dir/>
          <dgm:animLvl val="lvl"/>
          <dgm:resizeHandles val="exact"/>
        </dgm:presLayoutVars>
      </dgm:prSet>
      <dgm:spPr/>
    </dgm:pt>
    <dgm:pt modelId="{3A0DB1A2-35B0-4E2D-A3E2-61F6FB177FD4}" type="pres">
      <dgm:prSet presAssocID="{BEACA7CA-AC5C-4659-B7C4-4C73240F6D0F}" presName="linNode" presStyleCnt="0"/>
      <dgm:spPr/>
    </dgm:pt>
    <dgm:pt modelId="{7E17E1C2-A707-4E8E-8E4F-B8A201BDB251}" type="pres">
      <dgm:prSet presAssocID="{BEACA7CA-AC5C-4659-B7C4-4C73240F6D0F}" presName="parTx" presStyleLbl="revTx" presStyleIdx="0" presStyleCnt="1">
        <dgm:presLayoutVars>
          <dgm:chMax val="1"/>
          <dgm:bulletEnabled val="1"/>
        </dgm:presLayoutVars>
      </dgm:prSet>
      <dgm:spPr/>
    </dgm:pt>
    <dgm:pt modelId="{58547970-CFFC-4E99-9947-C8680031C212}" type="pres">
      <dgm:prSet presAssocID="{BEACA7CA-AC5C-4659-B7C4-4C73240F6D0F}" presName="bracket" presStyleLbl="parChTrans1D1" presStyleIdx="0" presStyleCnt="1"/>
      <dgm:spPr/>
    </dgm:pt>
    <dgm:pt modelId="{E1DA417B-1E86-4EB5-BB3A-448E2D28AC2C}" type="pres">
      <dgm:prSet presAssocID="{BEACA7CA-AC5C-4659-B7C4-4C73240F6D0F}" presName="spH" presStyleCnt="0"/>
      <dgm:spPr/>
    </dgm:pt>
    <dgm:pt modelId="{2333198E-B00D-4F05-9154-F363E6B8EA16}" type="pres">
      <dgm:prSet presAssocID="{BEACA7CA-AC5C-4659-B7C4-4C73240F6D0F}" presName="desTx" presStyleLbl="node1" presStyleIdx="0" presStyleCnt="1">
        <dgm:presLayoutVars>
          <dgm:bulletEnabled val="1"/>
        </dgm:presLayoutVars>
      </dgm:prSet>
      <dgm:spPr/>
    </dgm:pt>
  </dgm:ptLst>
  <dgm:cxnLst>
    <dgm:cxn modelId="{7CFECC1F-A877-48CF-8E74-3F08B2EB13A7}" type="presOf" srcId="{BEACA7CA-AC5C-4659-B7C4-4C73240F6D0F}" destId="{7E17E1C2-A707-4E8E-8E4F-B8A201BDB251}" srcOrd="0" destOrd="0" presId="urn:diagrams.loki3.com/BracketList"/>
    <dgm:cxn modelId="{A9A4613E-F1AF-4274-8661-B4F7AD383204}" type="presOf" srcId="{82A716A1-4525-42E3-ABE2-73291490B3D2}" destId="{2333198E-B00D-4F05-9154-F363E6B8EA16}" srcOrd="0" destOrd="0" presId="urn:diagrams.loki3.com/BracketList"/>
    <dgm:cxn modelId="{99AD7C5F-5E36-4ACD-9DE6-44A43E2EE573}" srcId="{BEACA7CA-AC5C-4659-B7C4-4C73240F6D0F}" destId="{82A716A1-4525-42E3-ABE2-73291490B3D2}" srcOrd="0" destOrd="0" parTransId="{32342A85-6DCF-4C2D-8C1E-3464B881E5A4}" sibTransId="{611EA65B-9966-4F5E-AD76-F1374E5B3D48}"/>
    <dgm:cxn modelId="{6139646D-EF40-4FA4-A06F-F9007DDC2606}" type="presOf" srcId="{FECE5FFF-E230-4330-8DDE-7AE54C636985}" destId="{F23CF5B4-EA8A-4389-A5CB-A71F060CED4B}" srcOrd="0" destOrd="0" presId="urn:diagrams.loki3.com/BracketList"/>
    <dgm:cxn modelId="{3DDC70A0-7CED-4CBF-BA5A-4BC5E788C6EB}" srcId="{BEACA7CA-AC5C-4659-B7C4-4C73240F6D0F}" destId="{46B25066-D639-426D-82E5-07B39907916B}" srcOrd="1" destOrd="0" parTransId="{B25FA951-902E-46B4-8FD2-8D7120F550F8}" sibTransId="{154AD943-7960-44ED-BB7D-C2EDE11F9329}"/>
    <dgm:cxn modelId="{0CB53DC2-25E9-49F4-8BD1-7DFCB78C2157}" type="presOf" srcId="{46B25066-D639-426D-82E5-07B39907916B}" destId="{2333198E-B00D-4F05-9154-F363E6B8EA16}" srcOrd="0" destOrd="1" presId="urn:diagrams.loki3.com/BracketList"/>
    <dgm:cxn modelId="{C32337FF-DBB6-47EB-B124-1032168F43AE}" srcId="{FECE5FFF-E230-4330-8DDE-7AE54C636985}" destId="{BEACA7CA-AC5C-4659-B7C4-4C73240F6D0F}" srcOrd="0" destOrd="0" parTransId="{3701D6DF-0341-4D1B-94FC-C2A08538DBBB}" sibTransId="{B3872A5F-670E-43F3-8D7C-2FF163F357E4}"/>
    <dgm:cxn modelId="{88375455-714A-4F8C-A777-04A6A7E02A5B}" type="presParOf" srcId="{F23CF5B4-EA8A-4389-A5CB-A71F060CED4B}" destId="{3A0DB1A2-35B0-4E2D-A3E2-61F6FB177FD4}" srcOrd="0" destOrd="0" presId="urn:diagrams.loki3.com/BracketList"/>
    <dgm:cxn modelId="{5085317E-D64E-4924-B32E-9B7671E6ECCC}" type="presParOf" srcId="{3A0DB1A2-35B0-4E2D-A3E2-61F6FB177FD4}" destId="{7E17E1C2-A707-4E8E-8E4F-B8A201BDB251}" srcOrd="0" destOrd="0" presId="urn:diagrams.loki3.com/BracketList"/>
    <dgm:cxn modelId="{38A78AE2-DB9A-4C90-A93C-C83AA897451C}" type="presParOf" srcId="{3A0DB1A2-35B0-4E2D-A3E2-61F6FB177FD4}" destId="{58547970-CFFC-4E99-9947-C8680031C212}" srcOrd="1" destOrd="0" presId="urn:diagrams.loki3.com/BracketList"/>
    <dgm:cxn modelId="{5CCEE8AC-5589-4BEE-A9F2-EEBB1ABA00D8}" type="presParOf" srcId="{3A0DB1A2-35B0-4E2D-A3E2-61F6FB177FD4}" destId="{E1DA417B-1E86-4EB5-BB3A-448E2D28AC2C}" srcOrd="2" destOrd="0" presId="urn:diagrams.loki3.com/BracketList"/>
    <dgm:cxn modelId="{0158DC3B-8C10-48EC-A8EE-6F5496721E9B}" type="presParOf" srcId="{3A0DB1A2-35B0-4E2D-A3E2-61F6FB177FD4}" destId="{2333198E-B00D-4F05-9154-F363E6B8EA16}"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67798-F6B9-450F-8749-044878424E50}">
      <dsp:nvSpPr>
        <dsp:cNvPr id="0" name=""/>
        <dsp:cNvSpPr/>
      </dsp:nvSpPr>
      <dsp:spPr>
        <a:xfrm>
          <a:off x="7555" y="966255"/>
          <a:ext cx="851976" cy="85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5F540-C1DA-4455-8E70-0ACD30A0A0D1}">
      <dsp:nvSpPr>
        <dsp:cNvPr id="0" name=""/>
        <dsp:cNvSpPr/>
      </dsp:nvSpPr>
      <dsp:spPr>
        <a:xfrm>
          <a:off x="7555" y="189329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s-CO" sz="1900" kern="1200"/>
            <a:t>Sin pruning</a:t>
          </a:r>
        </a:p>
      </dsp:txBody>
      <dsp:txXfrm>
        <a:off x="7555" y="1893298"/>
        <a:ext cx="2434218" cy="365132"/>
      </dsp:txXfrm>
    </dsp:sp>
    <dsp:sp modelId="{8DD32CC7-3AA4-4F61-A973-BAF0248F1C87}">
      <dsp:nvSpPr>
        <dsp:cNvPr id="0" name=""/>
        <dsp:cNvSpPr/>
      </dsp:nvSpPr>
      <dsp:spPr>
        <a:xfrm>
          <a:off x="7555" y="2293346"/>
          <a:ext cx="2434218" cy="41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s-CO" sz="1400" kern="1200"/>
            <a:t>Entrenamiento de modelo regular</a:t>
          </a:r>
        </a:p>
      </dsp:txBody>
      <dsp:txXfrm>
        <a:off x="7555" y="2293346"/>
        <a:ext cx="2434218" cy="418636"/>
      </dsp:txXfrm>
    </dsp:sp>
    <dsp:sp modelId="{9C890F91-1CC3-4D51-BAF3-B949BCCDE7B9}">
      <dsp:nvSpPr>
        <dsp:cNvPr id="0" name=""/>
        <dsp:cNvSpPr/>
      </dsp:nvSpPr>
      <dsp:spPr>
        <a:xfrm>
          <a:off x="2867762" y="966255"/>
          <a:ext cx="851976" cy="85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AF95E-D2D3-4430-B6A6-0D994CCAFC66}">
      <dsp:nvSpPr>
        <dsp:cNvPr id="0" name=""/>
        <dsp:cNvSpPr/>
      </dsp:nvSpPr>
      <dsp:spPr>
        <a:xfrm>
          <a:off x="2867762" y="189329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s-CO" sz="1900" kern="1200"/>
            <a:t>Pruning Singular</a:t>
          </a:r>
        </a:p>
      </dsp:txBody>
      <dsp:txXfrm>
        <a:off x="2867762" y="1893298"/>
        <a:ext cx="2434218" cy="365132"/>
      </dsp:txXfrm>
    </dsp:sp>
    <dsp:sp modelId="{FDBF260B-88B6-447C-8D19-5919583BE5B5}">
      <dsp:nvSpPr>
        <dsp:cNvPr id="0" name=""/>
        <dsp:cNvSpPr/>
      </dsp:nvSpPr>
      <dsp:spPr>
        <a:xfrm>
          <a:off x="2867762" y="2293346"/>
          <a:ext cx="2434218" cy="41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s-CO" sz="1400" kern="1200"/>
            <a:t>Aplicación única de pruning luego de entrenamiento</a:t>
          </a:r>
        </a:p>
      </dsp:txBody>
      <dsp:txXfrm>
        <a:off x="2867762" y="2293346"/>
        <a:ext cx="2434218" cy="418636"/>
      </dsp:txXfrm>
    </dsp:sp>
    <dsp:sp modelId="{BD4C710E-7F14-4B0A-86FF-00A28F1F8795}">
      <dsp:nvSpPr>
        <dsp:cNvPr id="0" name=""/>
        <dsp:cNvSpPr/>
      </dsp:nvSpPr>
      <dsp:spPr>
        <a:xfrm>
          <a:off x="5727969" y="966255"/>
          <a:ext cx="851976" cy="851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B0DA6-7A62-43EC-BFAC-14D0CB21CCB7}">
      <dsp:nvSpPr>
        <dsp:cNvPr id="0" name=""/>
        <dsp:cNvSpPr/>
      </dsp:nvSpPr>
      <dsp:spPr>
        <a:xfrm>
          <a:off x="5727969" y="189329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s-CO" sz="1900" kern="1200"/>
            <a:t>Pruning Iterativo</a:t>
          </a:r>
        </a:p>
      </dsp:txBody>
      <dsp:txXfrm>
        <a:off x="5727969" y="1893298"/>
        <a:ext cx="2434218" cy="365132"/>
      </dsp:txXfrm>
    </dsp:sp>
    <dsp:sp modelId="{5E229FD6-1635-430C-A0E5-6497859041AF}">
      <dsp:nvSpPr>
        <dsp:cNvPr id="0" name=""/>
        <dsp:cNvSpPr/>
      </dsp:nvSpPr>
      <dsp:spPr>
        <a:xfrm>
          <a:off x="5727969" y="2293346"/>
          <a:ext cx="2434218" cy="41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s-CO" sz="1400" kern="1200" dirty="0"/>
            <a:t>Múltiples ciclos de entrenamiento y </a:t>
          </a:r>
          <a:r>
            <a:rPr lang="es-CO" sz="1400" kern="1200" dirty="0" err="1"/>
            <a:t>pruning</a:t>
          </a:r>
          <a:endParaRPr lang="es-CO" sz="1400" kern="1200" dirty="0"/>
        </a:p>
      </dsp:txBody>
      <dsp:txXfrm>
        <a:off x="5727969" y="2293346"/>
        <a:ext cx="2434218" cy="418636"/>
      </dsp:txXfrm>
    </dsp:sp>
    <dsp:sp modelId="{E186EF8A-6B0A-4848-8409-5A21CE2DE422}">
      <dsp:nvSpPr>
        <dsp:cNvPr id="0" name=""/>
        <dsp:cNvSpPr/>
      </dsp:nvSpPr>
      <dsp:spPr>
        <a:xfrm>
          <a:off x="8588176" y="966255"/>
          <a:ext cx="851976" cy="851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61127D-4F47-4F91-B14A-90EF8239CC79}">
      <dsp:nvSpPr>
        <dsp:cNvPr id="0" name=""/>
        <dsp:cNvSpPr/>
      </dsp:nvSpPr>
      <dsp:spPr>
        <a:xfrm>
          <a:off x="8588176" y="189329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s-CO" sz="1900" kern="1200" dirty="0" err="1"/>
            <a:t>Pruning</a:t>
          </a:r>
          <a:r>
            <a:rPr lang="es-CO" sz="1900" kern="1200" dirty="0"/>
            <a:t> Incremental</a:t>
          </a:r>
        </a:p>
      </dsp:txBody>
      <dsp:txXfrm>
        <a:off x="8588176" y="1893298"/>
        <a:ext cx="2434218" cy="365132"/>
      </dsp:txXfrm>
    </dsp:sp>
    <dsp:sp modelId="{68322BBE-E270-40C2-985D-971642DE2835}">
      <dsp:nvSpPr>
        <dsp:cNvPr id="0" name=""/>
        <dsp:cNvSpPr/>
      </dsp:nvSpPr>
      <dsp:spPr>
        <a:xfrm>
          <a:off x="8588176" y="2293346"/>
          <a:ext cx="2434218" cy="4186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s-CO" sz="1400" kern="1200" dirty="0"/>
            <a:t>Múltiples ciclos de </a:t>
          </a:r>
          <a:r>
            <a:rPr lang="es-CO" sz="1400" kern="1200" dirty="0" err="1"/>
            <a:t>pruning</a:t>
          </a:r>
          <a:r>
            <a:rPr lang="es-CO" sz="1400" kern="1200" dirty="0"/>
            <a:t> con tasa variable</a:t>
          </a:r>
        </a:p>
      </dsp:txBody>
      <dsp:txXfrm>
        <a:off x="8588176" y="2293346"/>
        <a:ext cx="2434218" cy="41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E1C2-A707-4E8E-8E4F-B8A201BDB251}">
      <dsp:nvSpPr>
        <dsp:cNvPr id="0" name=""/>
        <dsp:cNvSpPr/>
      </dsp:nvSpPr>
      <dsp:spPr>
        <a:xfrm>
          <a:off x="2785" y="1420876"/>
          <a:ext cx="1424934" cy="836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s-CO" sz="2600" kern="1200" dirty="0"/>
            <a:t>Sin </a:t>
          </a:r>
          <a:r>
            <a:rPr lang="es-CO" sz="2600" kern="1200" dirty="0" err="1"/>
            <a:t>Pruning</a:t>
          </a:r>
          <a:endParaRPr lang="es-CO" sz="2600" kern="1200" dirty="0"/>
        </a:p>
      </dsp:txBody>
      <dsp:txXfrm>
        <a:off x="2785" y="1420876"/>
        <a:ext cx="1424934" cy="836550"/>
      </dsp:txXfrm>
    </dsp:sp>
    <dsp:sp modelId="{58547970-CFFC-4E99-9947-C8680031C212}">
      <dsp:nvSpPr>
        <dsp:cNvPr id="0" name=""/>
        <dsp:cNvSpPr/>
      </dsp:nvSpPr>
      <dsp:spPr>
        <a:xfrm>
          <a:off x="1427719" y="1185596"/>
          <a:ext cx="284986" cy="1307109"/>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33198E-B00D-4F05-9154-F363E6B8EA16}">
      <dsp:nvSpPr>
        <dsp:cNvPr id="0" name=""/>
        <dsp:cNvSpPr/>
      </dsp:nvSpPr>
      <dsp:spPr>
        <a:xfrm>
          <a:off x="1826701" y="1185596"/>
          <a:ext cx="3875820" cy="130710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FontTx/>
            <a:buNone/>
          </a:pPr>
          <a:r>
            <a:rPr lang="es-CO" sz="2600" kern="1200" dirty="0"/>
            <a:t>Algoritmo base de entrenamiento</a:t>
          </a:r>
        </a:p>
        <a:p>
          <a:pPr marL="228600" lvl="1" indent="-228600" algn="l" defTabSz="1155700">
            <a:lnSpc>
              <a:spcPct val="90000"/>
            </a:lnSpc>
            <a:spcBef>
              <a:spcPct val="0"/>
            </a:spcBef>
            <a:spcAft>
              <a:spcPct val="15000"/>
            </a:spcAft>
            <a:buFontTx/>
            <a:buNone/>
          </a:pPr>
          <a:r>
            <a:rPr lang="es-CO" sz="2600" kern="1200" dirty="0"/>
            <a:t>Algoritmo de control</a:t>
          </a:r>
        </a:p>
      </dsp:txBody>
      <dsp:txXfrm>
        <a:off x="1826701" y="1185596"/>
        <a:ext cx="3875820" cy="1307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E1C2-A707-4E8E-8E4F-B8A201BDB251}">
      <dsp:nvSpPr>
        <dsp:cNvPr id="0" name=""/>
        <dsp:cNvSpPr/>
      </dsp:nvSpPr>
      <dsp:spPr>
        <a:xfrm>
          <a:off x="2785" y="1420876"/>
          <a:ext cx="1424934" cy="836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s-CO" sz="2600" kern="1200" dirty="0" err="1"/>
            <a:t>Pruning</a:t>
          </a:r>
          <a:r>
            <a:rPr lang="es-CO" sz="2600" kern="1200" dirty="0"/>
            <a:t> Singular</a:t>
          </a:r>
        </a:p>
      </dsp:txBody>
      <dsp:txXfrm>
        <a:off x="2785" y="1420876"/>
        <a:ext cx="1424934" cy="836550"/>
      </dsp:txXfrm>
    </dsp:sp>
    <dsp:sp modelId="{58547970-CFFC-4E99-9947-C8680031C212}">
      <dsp:nvSpPr>
        <dsp:cNvPr id="0" name=""/>
        <dsp:cNvSpPr/>
      </dsp:nvSpPr>
      <dsp:spPr>
        <a:xfrm>
          <a:off x="1427719" y="1185596"/>
          <a:ext cx="284986" cy="1307109"/>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33198E-B00D-4F05-9154-F363E6B8EA16}">
      <dsp:nvSpPr>
        <dsp:cNvPr id="0" name=""/>
        <dsp:cNvSpPr/>
      </dsp:nvSpPr>
      <dsp:spPr>
        <a:xfrm>
          <a:off x="1826701" y="1185596"/>
          <a:ext cx="3875820" cy="130710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228600" lvl="1" indent="-228600" algn="l" defTabSz="1155700">
            <a:lnSpc>
              <a:spcPct val="90000"/>
            </a:lnSpc>
            <a:spcBef>
              <a:spcPct val="0"/>
            </a:spcBef>
            <a:spcAft>
              <a:spcPct val="15000"/>
            </a:spcAft>
            <a:buFontTx/>
            <a:buNone/>
          </a:pPr>
          <a:r>
            <a:rPr lang="es-CO" sz="2600" kern="1200" dirty="0"/>
            <a:t>Aplicación única de </a:t>
          </a:r>
          <a:r>
            <a:rPr lang="es-CO" sz="2600" kern="1200" dirty="0" err="1"/>
            <a:t>pruning</a:t>
          </a:r>
          <a:endParaRPr lang="es-CO" sz="2600" kern="1200" dirty="0"/>
        </a:p>
        <a:p>
          <a:pPr marL="228600" lvl="1" indent="-228600" algn="l" defTabSz="1155700">
            <a:lnSpc>
              <a:spcPct val="90000"/>
            </a:lnSpc>
            <a:spcBef>
              <a:spcPct val="0"/>
            </a:spcBef>
            <a:spcAft>
              <a:spcPct val="15000"/>
            </a:spcAft>
            <a:buFontTx/>
            <a:buNone/>
          </a:pPr>
          <a:r>
            <a:rPr lang="es-CO" sz="2600" kern="1200" dirty="0"/>
            <a:t>Entrenamiento regular seguido de </a:t>
          </a:r>
          <a:r>
            <a:rPr lang="es-CO" sz="2600" kern="1200" dirty="0" err="1"/>
            <a:t>pruning</a:t>
          </a:r>
          <a:endParaRPr lang="es-CO" sz="2600" kern="1200" dirty="0"/>
        </a:p>
      </dsp:txBody>
      <dsp:txXfrm>
        <a:off x="1826701" y="1185596"/>
        <a:ext cx="3875820" cy="1307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E1C2-A707-4E8E-8E4F-B8A201BDB251}">
      <dsp:nvSpPr>
        <dsp:cNvPr id="0" name=""/>
        <dsp:cNvSpPr/>
      </dsp:nvSpPr>
      <dsp:spPr>
        <a:xfrm>
          <a:off x="2785" y="1453051"/>
          <a:ext cx="1424934" cy="77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s-CO" sz="2400" kern="1200" dirty="0" err="1"/>
            <a:t>Pruning</a:t>
          </a:r>
          <a:r>
            <a:rPr lang="es-CO" sz="2400" kern="1200" dirty="0"/>
            <a:t> Iterativo</a:t>
          </a:r>
        </a:p>
      </dsp:txBody>
      <dsp:txXfrm>
        <a:off x="2785" y="1453051"/>
        <a:ext cx="1424934" cy="772200"/>
      </dsp:txXfrm>
    </dsp:sp>
    <dsp:sp modelId="{58547970-CFFC-4E99-9947-C8680031C212}">
      <dsp:nvSpPr>
        <dsp:cNvPr id="0" name=""/>
        <dsp:cNvSpPr/>
      </dsp:nvSpPr>
      <dsp:spPr>
        <a:xfrm>
          <a:off x="1427719" y="753245"/>
          <a:ext cx="284986" cy="2171812"/>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33198E-B00D-4F05-9154-F363E6B8EA16}">
      <dsp:nvSpPr>
        <dsp:cNvPr id="0" name=""/>
        <dsp:cNvSpPr/>
      </dsp:nvSpPr>
      <dsp:spPr>
        <a:xfrm>
          <a:off x="1826701" y="753245"/>
          <a:ext cx="3875820" cy="217181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Tx/>
            <a:buNone/>
          </a:pPr>
          <a:r>
            <a:rPr lang="es-CO" sz="2400" kern="1200" dirty="0"/>
            <a:t>Múltiples ciclos de entrenamiento y </a:t>
          </a:r>
          <a:r>
            <a:rPr lang="es-CO" sz="2400" kern="1200" dirty="0" err="1"/>
            <a:t>pruning</a:t>
          </a:r>
          <a:endParaRPr lang="es-CO" sz="2400" kern="1200" dirty="0"/>
        </a:p>
        <a:p>
          <a:pPr marL="228600" lvl="1" indent="-228600" algn="l" defTabSz="1066800">
            <a:lnSpc>
              <a:spcPct val="90000"/>
            </a:lnSpc>
            <a:spcBef>
              <a:spcPct val="0"/>
            </a:spcBef>
            <a:spcAft>
              <a:spcPct val="15000"/>
            </a:spcAft>
            <a:buFontTx/>
            <a:buNone/>
          </a:pPr>
          <a:r>
            <a:rPr lang="es-CO" sz="2400" kern="1200" dirty="0"/>
            <a:t>Aplicación iterativa de algoritmo al mismo porcentaje de capas por iteración</a:t>
          </a:r>
        </a:p>
      </dsp:txBody>
      <dsp:txXfrm>
        <a:off x="1826701" y="753245"/>
        <a:ext cx="3875820" cy="2171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E1C2-A707-4E8E-8E4F-B8A201BDB251}">
      <dsp:nvSpPr>
        <dsp:cNvPr id="0" name=""/>
        <dsp:cNvSpPr/>
      </dsp:nvSpPr>
      <dsp:spPr>
        <a:xfrm>
          <a:off x="2785" y="1533489"/>
          <a:ext cx="1424934" cy="611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48260" rIns="135128" bIns="48260" numCol="1" spcCol="1270" anchor="ctr" anchorCtr="0">
          <a:noAutofit/>
        </a:bodyPr>
        <a:lstStyle/>
        <a:p>
          <a:pPr marL="0" lvl="0" indent="0" algn="r" defTabSz="844550">
            <a:lnSpc>
              <a:spcPct val="90000"/>
            </a:lnSpc>
            <a:spcBef>
              <a:spcPct val="0"/>
            </a:spcBef>
            <a:spcAft>
              <a:spcPct val="35000"/>
            </a:spcAft>
            <a:buNone/>
          </a:pPr>
          <a:r>
            <a:rPr lang="es-CO" sz="1900" kern="1200" dirty="0" err="1"/>
            <a:t>Pruning</a:t>
          </a:r>
          <a:r>
            <a:rPr lang="es-CO" sz="1900" kern="1200" dirty="0"/>
            <a:t> Incremental</a:t>
          </a:r>
        </a:p>
      </dsp:txBody>
      <dsp:txXfrm>
        <a:off x="2785" y="1533489"/>
        <a:ext cx="1424934" cy="611325"/>
      </dsp:txXfrm>
    </dsp:sp>
    <dsp:sp modelId="{58547970-CFFC-4E99-9947-C8680031C212}">
      <dsp:nvSpPr>
        <dsp:cNvPr id="0" name=""/>
        <dsp:cNvSpPr/>
      </dsp:nvSpPr>
      <dsp:spPr>
        <a:xfrm>
          <a:off x="1427719" y="1361553"/>
          <a:ext cx="284986" cy="955195"/>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33198E-B00D-4F05-9154-F363E6B8EA16}">
      <dsp:nvSpPr>
        <dsp:cNvPr id="0" name=""/>
        <dsp:cNvSpPr/>
      </dsp:nvSpPr>
      <dsp:spPr>
        <a:xfrm>
          <a:off x="1826701" y="1361553"/>
          <a:ext cx="3875820" cy="955195"/>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171450" lvl="1" indent="-171450" algn="l" defTabSz="844550">
            <a:lnSpc>
              <a:spcPct val="90000"/>
            </a:lnSpc>
            <a:spcBef>
              <a:spcPct val="0"/>
            </a:spcBef>
            <a:spcAft>
              <a:spcPct val="15000"/>
            </a:spcAft>
            <a:buFontTx/>
            <a:buNone/>
          </a:pPr>
          <a:r>
            <a:rPr lang="es-CO" sz="1900" kern="1200" dirty="0"/>
            <a:t>Múltiples ciclos de </a:t>
          </a:r>
          <a:r>
            <a:rPr lang="es-CO" sz="1900" kern="1200" dirty="0" err="1"/>
            <a:t>pruning</a:t>
          </a:r>
          <a:r>
            <a:rPr lang="es-CO" sz="1900" kern="1200" dirty="0"/>
            <a:t> con tasa variable</a:t>
          </a:r>
        </a:p>
        <a:p>
          <a:pPr marL="171450" lvl="1" indent="-171450" algn="l" defTabSz="844550">
            <a:lnSpc>
              <a:spcPct val="90000"/>
            </a:lnSpc>
            <a:spcBef>
              <a:spcPct val="0"/>
            </a:spcBef>
            <a:spcAft>
              <a:spcPct val="15000"/>
            </a:spcAft>
            <a:buFontTx/>
            <a:buNone/>
          </a:pPr>
          <a:r>
            <a:rPr lang="es-CO" sz="1900" kern="1200" dirty="0"/>
            <a:t>Aumento tasa </a:t>
          </a:r>
          <a:r>
            <a:rPr lang="es-CO" sz="1900" kern="1200" dirty="0" err="1"/>
            <a:t>pruning</a:t>
          </a:r>
          <a:r>
            <a:rPr lang="es-CO" sz="1900" kern="1200" dirty="0"/>
            <a:t> controlado</a:t>
          </a:r>
        </a:p>
      </dsp:txBody>
      <dsp:txXfrm>
        <a:off x="1826701" y="1361553"/>
        <a:ext cx="3875820" cy="95519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95B0A-0E76-4271-AAC6-6284131A4DC8}" type="datetimeFigureOut">
              <a:rPr lang="en-US" smtClean="0"/>
              <a:t>11/20/2022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75EE7-A19E-46BC-9D30-61537B60BF55}" type="slidenum">
              <a:rPr lang="en-US" smtClean="0"/>
              <a:t>‹#›</a:t>
            </a:fld>
            <a:endParaRPr lang="en-US"/>
          </a:p>
        </p:txBody>
      </p:sp>
    </p:spTree>
    <p:extLst>
      <p:ext uri="{BB962C8B-B14F-4D97-AF65-F5344CB8AC3E}">
        <p14:creationId xmlns:p14="http://schemas.microsoft.com/office/powerpoint/2010/main" val="23866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E</a:t>
            </a:r>
            <a:r>
              <a:rPr lang="es-ES" dirty="0"/>
              <a:t>s la acción de eliminar conexiones o neuronas definidas dentro de un modelo con el fin de reducir su tamaño y complejidad, manteniendo el poder de clasificación tan cercano al original como sea posible. En términos formales corresponde a, basado en un modelo M, hallar un modelo M' dentro de una familia de modelos M(cursiva), a la cual el modelo M también pertenece, que cumpla la condición que, para todo vector de entrada I,  F(cursiva)(M(I), M'(I)) &lt;= </a:t>
            </a:r>
            <a:r>
              <a:rPr lang="es-ES" dirty="0" err="1"/>
              <a:t>epsilon</a:t>
            </a:r>
            <a:r>
              <a:rPr lang="es-ES" dirty="0"/>
              <a:t> donde F es una función que determina la diferencia entre 2 modelos, todo para un </a:t>
            </a:r>
            <a:r>
              <a:rPr lang="es-ES" dirty="0" err="1"/>
              <a:t>epsilon</a:t>
            </a:r>
            <a:r>
              <a:rPr lang="es-ES" dirty="0"/>
              <a:t> específico (</a:t>
            </a:r>
            <a:r>
              <a:rPr lang="es-ES" dirty="0" err="1"/>
              <a:t>hiper-parámetro</a:t>
            </a:r>
            <a:r>
              <a:rPr lang="es-ES" dirty="0"/>
              <a:t>)</a:t>
            </a:r>
            <a:endParaRPr lang="es-CO" dirty="0"/>
          </a:p>
        </p:txBody>
      </p:sp>
      <p:sp>
        <p:nvSpPr>
          <p:cNvPr id="4" name="Slide Number Placeholder 3"/>
          <p:cNvSpPr>
            <a:spLocks noGrp="1"/>
          </p:cNvSpPr>
          <p:nvPr>
            <p:ph type="sldNum" sz="quarter" idx="5"/>
          </p:nvPr>
        </p:nvSpPr>
        <p:spPr/>
        <p:txBody>
          <a:bodyPr/>
          <a:lstStyle/>
          <a:p>
            <a:fld id="{EF475EE7-A19E-46BC-9D30-61537B60BF55}" type="slidenum">
              <a:rPr lang="en-US" smtClean="0"/>
              <a:t>3</a:t>
            </a:fld>
            <a:endParaRPr lang="en-US"/>
          </a:p>
        </p:txBody>
      </p:sp>
    </p:spTree>
    <p:extLst>
      <p:ext uri="{BB962C8B-B14F-4D97-AF65-F5344CB8AC3E}">
        <p14:creationId xmlns:p14="http://schemas.microsoft.com/office/powerpoint/2010/main" val="86160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Siempre que yo tenga un modelo base y uno reducido, puedo definir una diferencia épsilon máxima entre ambos. Esta diferencia épsilon puede ser en métricas como la precisión, sensibilidad, ROCAUC, etc. Lo que necesito entonces es, dado que esta relación existe, encontrar el modelo M’ tal que esta relación se cumple dada una entrada I. Esto significa entonces que tanto F como épsilon son </a:t>
            </a:r>
            <a:r>
              <a:rPr lang="es-CO" dirty="0" err="1"/>
              <a:t>hipérparámetros</a:t>
            </a:r>
            <a:r>
              <a:rPr lang="es-CO" dirty="0"/>
              <a:t> del proceso de </a:t>
            </a:r>
            <a:r>
              <a:rPr lang="es-CO" dirty="0" err="1"/>
              <a:t>pruning</a:t>
            </a:r>
            <a:r>
              <a:rPr lang="es-CO" dirty="0"/>
              <a:t>.</a:t>
            </a:r>
          </a:p>
        </p:txBody>
      </p:sp>
      <p:sp>
        <p:nvSpPr>
          <p:cNvPr id="4" name="Slide Number Placeholder 3"/>
          <p:cNvSpPr>
            <a:spLocks noGrp="1"/>
          </p:cNvSpPr>
          <p:nvPr>
            <p:ph type="sldNum" sz="quarter" idx="5"/>
          </p:nvPr>
        </p:nvSpPr>
        <p:spPr/>
        <p:txBody>
          <a:bodyPr/>
          <a:lstStyle/>
          <a:p>
            <a:fld id="{EF475EE7-A19E-46BC-9D30-61537B60BF55}" type="slidenum">
              <a:rPr lang="en-US" smtClean="0"/>
              <a:t>4</a:t>
            </a:fld>
            <a:endParaRPr lang="en-US"/>
          </a:p>
        </p:txBody>
      </p:sp>
    </p:spTree>
    <p:extLst>
      <p:ext uri="{BB962C8B-B14F-4D97-AF65-F5344CB8AC3E}">
        <p14:creationId xmlns:p14="http://schemas.microsoft.com/office/powerpoint/2010/main" val="221117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https://arxiv.org/abs/1803.03635</a:t>
            </a:r>
          </a:p>
          <a:p>
            <a:r>
              <a:rPr lang="es-CO" dirty="0"/>
              <a:t>https://arxiv.org/pdf/1506.02626.pdf</a:t>
            </a:r>
          </a:p>
          <a:p>
            <a:r>
              <a:rPr lang="es-CO" dirty="0"/>
              <a:t>https://blog.usejournal.com/compress-optimize-your-deep-neural-network-with-pruning-97a010321637</a:t>
            </a:r>
          </a:p>
          <a:p>
            <a:r>
              <a:rPr lang="es-CO" dirty="0"/>
              <a:t>https://openreview.net/pdf?id=S1lN69AT-</a:t>
            </a:r>
          </a:p>
          <a:p>
            <a:r>
              <a:rPr lang="es-CO" dirty="0"/>
              <a:t>https://arxiv.org/pdf/1803.03635.pdf</a:t>
            </a:r>
          </a:p>
          <a:p>
            <a:r>
              <a:rPr lang="es-CO" dirty="0"/>
              <a:t>https://www.researchgate.net/publication/334248569_Non-structured_DNN_Weight_Pruning_Considered_Harmful</a:t>
            </a:r>
          </a:p>
        </p:txBody>
      </p:sp>
      <p:sp>
        <p:nvSpPr>
          <p:cNvPr id="4" name="Slide Number Placeholder 3"/>
          <p:cNvSpPr>
            <a:spLocks noGrp="1"/>
          </p:cNvSpPr>
          <p:nvPr>
            <p:ph type="sldNum" sz="quarter" idx="5"/>
          </p:nvPr>
        </p:nvSpPr>
        <p:spPr/>
        <p:txBody>
          <a:bodyPr/>
          <a:lstStyle/>
          <a:p>
            <a:fld id="{EF475EE7-A19E-46BC-9D30-61537B60BF55}" type="slidenum">
              <a:rPr lang="en-US" smtClean="0"/>
              <a:t>9</a:t>
            </a:fld>
            <a:endParaRPr lang="en-US"/>
          </a:p>
        </p:txBody>
      </p:sp>
    </p:spTree>
    <p:extLst>
      <p:ext uri="{BB962C8B-B14F-4D97-AF65-F5344CB8AC3E}">
        <p14:creationId xmlns:p14="http://schemas.microsoft.com/office/powerpoint/2010/main" val="319493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EF475EE7-A19E-46BC-9D30-61537B60BF55}" type="slidenum">
              <a:rPr lang="en-US" smtClean="0"/>
              <a:t>12</a:t>
            </a:fld>
            <a:endParaRPr lang="en-US"/>
          </a:p>
        </p:txBody>
      </p:sp>
    </p:spTree>
    <p:extLst>
      <p:ext uri="{BB962C8B-B14F-4D97-AF65-F5344CB8AC3E}">
        <p14:creationId xmlns:p14="http://schemas.microsoft.com/office/powerpoint/2010/main" val="380242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EF475EE7-A19E-46BC-9D30-61537B60BF55}" type="slidenum">
              <a:rPr lang="en-US" smtClean="0"/>
              <a:t>14</a:t>
            </a:fld>
            <a:endParaRPr lang="en-US"/>
          </a:p>
        </p:txBody>
      </p:sp>
    </p:spTree>
    <p:extLst>
      <p:ext uri="{BB962C8B-B14F-4D97-AF65-F5344CB8AC3E}">
        <p14:creationId xmlns:p14="http://schemas.microsoft.com/office/powerpoint/2010/main" val="4246253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83EC-E57E-4F08-A6C8-3B549825CD79}"/>
              </a:ext>
            </a:extLst>
          </p:cNvPr>
          <p:cNvSpPr>
            <a:spLocks noGrp="1"/>
          </p:cNvSpPr>
          <p:nvPr>
            <p:ph type="ctrTitle"/>
          </p:nvPr>
        </p:nvSpPr>
        <p:spPr>
          <a:xfrm>
            <a:off x="581191" y="1020432"/>
            <a:ext cx="10993549" cy="1103644"/>
          </a:xfrm>
        </p:spPr>
        <p:txBody>
          <a:bodyPr/>
          <a:lstStyle/>
          <a:p>
            <a:r>
              <a:rPr lang="en-US" dirty="0"/>
              <a:t>Pruning </a:t>
            </a:r>
            <a:r>
              <a:rPr lang="en-US" dirty="0" err="1"/>
              <a:t>aplicado</a:t>
            </a:r>
            <a:r>
              <a:rPr lang="en-US" dirty="0"/>
              <a:t> </a:t>
            </a:r>
            <a:r>
              <a:rPr lang="en-US" dirty="0" err="1"/>
              <a:t>en</a:t>
            </a:r>
            <a:r>
              <a:rPr lang="en-US" dirty="0"/>
              <a:t> </a:t>
            </a:r>
            <a:r>
              <a:rPr lang="en-US" dirty="0" err="1"/>
              <a:t>vIvA</a:t>
            </a:r>
            <a:r>
              <a:rPr lang="en-US" dirty="0"/>
              <a:t>-MED</a:t>
            </a:r>
          </a:p>
        </p:txBody>
      </p:sp>
      <p:sp>
        <p:nvSpPr>
          <p:cNvPr id="3" name="Subtitle 2">
            <a:extLst>
              <a:ext uri="{FF2B5EF4-FFF2-40B4-BE49-F238E27FC236}">
                <a16:creationId xmlns:a16="http://schemas.microsoft.com/office/drawing/2014/main" id="{47D088B1-1F19-4DE0-84B2-EAFE2793AD6D}"/>
              </a:ext>
            </a:extLst>
          </p:cNvPr>
          <p:cNvSpPr>
            <a:spLocks noGrp="1"/>
          </p:cNvSpPr>
          <p:nvPr>
            <p:ph type="subTitle" idx="1"/>
          </p:nvPr>
        </p:nvSpPr>
        <p:spPr>
          <a:xfrm>
            <a:off x="581194" y="2457345"/>
            <a:ext cx="10993546" cy="590321"/>
          </a:xfrm>
        </p:spPr>
        <p:txBody>
          <a:bodyPr>
            <a:normAutofit fontScale="92500" lnSpcReduction="20000"/>
          </a:bodyPr>
          <a:lstStyle/>
          <a:p>
            <a:r>
              <a:rPr lang="en-US" dirty="0" err="1"/>
              <a:t>Reducción</a:t>
            </a:r>
            <a:r>
              <a:rPr lang="en-US" dirty="0"/>
              <a:t> de </a:t>
            </a:r>
            <a:r>
              <a:rPr lang="en-US" dirty="0" err="1"/>
              <a:t>modelos</a:t>
            </a:r>
            <a:r>
              <a:rPr lang="en-US" dirty="0"/>
              <a:t> para </a:t>
            </a:r>
            <a:r>
              <a:rPr lang="en-US" dirty="0" err="1"/>
              <a:t>ejecución</a:t>
            </a:r>
            <a:r>
              <a:rPr lang="en-US" dirty="0"/>
              <a:t> </a:t>
            </a:r>
            <a:r>
              <a:rPr lang="en-US" dirty="0" err="1"/>
              <a:t>en</a:t>
            </a:r>
            <a:r>
              <a:rPr lang="en-US" dirty="0"/>
              <a:t> </a:t>
            </a:r>
            <a:r>
              <a:rPr lang="en-US" dirty="0" err="1"/>
              <a:t>dispositivos</a:t>
            </a:r>
            <a:r>
              <a:rPr lang="en-US" dirty="0"/>
              <a:t> </a:t>
            </a:r>
            <a:r>
              <a:rPr lang="en-US" dirty="0" err="1"/>
              <a:t>móviles</a:t>
            </a:r>
            <a:endParaRPr lang="en-US" dirty="0"/>
          </a:p>
          <a:p>
            <a:r>
              <a:rPr lang="en-US" dirty="0"/>
              <a:t>Miguel Angel Mejía Muñoz</a:t>
            </a:r>
          </a:p>
        </p:txBody>
      </p:sp>
      <p:pic>
        <p:nvPicPr>
          <p:cNvPr id="5" name="Picture 4" descr="A picture containing drawing&#10;&#10;Description automatically generated">
            <a:extLst>
              <a:ext uri="{FF2B5EF4-FFF2-40B4-BE49-F238E27FC236}">
                <a16:creationId xmlns:a16="http://schemas.microsoft.com/office/drawing/2014/main" id="{EC1B7FBD-99A0-4984-8411-DC988569C8D6}"/>
              </a:ext>
            </a:extLst>
          </p:cNvPr>
          <p:cNvPicPr>
            <a:picLocks noChangeAspect="1"/>
          </p:cNvPicPr>
          <p:nvPr/>
        </p:nvPicPr>
        <p:blipFill>
          <a:blip r:embed="rId2"/>
          <a:stretch>
            <a:fillRect/>
          </a:stretch>
        </p:blipFill>
        <p:spPr>
          <a:xfrm>
            <a:off x="9455838" y="5080624"/>
            <a:ext cx="2367174" cy="1513890"/>
          </a:xfrm>
          <a:prstGeom prst="rect">
            <a:avLst/>
          </a:prstGeom>
        </p:spPr>
      </p:pic>
    </p:spTree>
    <p:extLst>
      <p:ext uri="{BB962C8B-B14F-4D97-AF65-F5344CB8AC3E}">
        <p14:creationId xmlns:p14="http://schemas.microsoft.com/office/powerpoint/2010/main" val="161484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CA3D-2076-4C34-B1E9-5F6D501ACCA6}"/>
              </a:ext>
            </a:extLst>
          </p:cNvPr>
          <p:cNvSpPr>
            <a:spLocks noGrp="1"/>
          </p:cNvSpPr>
          <p:nvPr>
            <p:ph type="title"/>
          </p:nvPr>
        </p:nvSpPr>
        <p:spPr/>
        <p:txBody>
          <a:bodyPr/>
          <a:lstStyle/>
          <a:p>
            <a:r>
              <a:rPr lang="es-CO" dirty="0"/>
              <a:t>¿Cómo encontrar el boleto de lotería?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D156C6-8D3F-4E90-B617-E1D1DAA01CB0}"/>
                  </a:ext>
                </a:extLst>
              </p:cNvPr>
              <p:cNvSpPr>
                <a:spLocks noGrp="1"/>
              </p:cNvSpPr>
              <p:nvPr>
                <p:ph idx="1"/>
              </p:nvPr>
            </p:nvSpPr>
            <p:spPr>
              <a:xfrm>
                <a:off x="581193" y="2180496"/>
                <a:ext cx="4895047" cy="3678303"/>
              </a:xfrm>
            </p:spPr>
            <p:txBody>
              <a:bodyPr>
                <a:normAutofit fontScale="85000" lnSpcReduction="20000"/>
              </a:bodyPr>
              <a:lstStyle/>
              <a:p>
                <a:r>
                  <a:rPr lang="es-CO" sz="2400" dirty="0"/>
                  <a:t>Algoritmo del boleto de lotería</a:t>
                </a:r>
              </a:p>
              <a:p>
                <a:pPr marL="666900" lvl="1" indent="-342900">
                  <a:buFont typeface="+mj-lt"/>
                  <a:buAutoNum type="arabicPeriod"/>
                </a:pPr>
                <a:r>
                  <a:rPr lang="es-CO" sz="2000" dirty="0"/>
                  <a:t>Inicializar una red de arquitectura </a:t>
                </a:r>
                <a14:m>
                  <m:oMath xmlns:m="http://schemas.openxmlformats.org/officeDocument/2006/math">
                    <m:r>
                      <a:rPr lang="es-CO" sz="2000" i="1" dirty="0" smtClean="0">
                        <a:latin typeface="Cambria Math" panose="02040503050406030204" pitchFamily="18" charset="0"/>
                      </a:rPr>
                      <m:t>𝑀</m:t>
                    </m:r>
                  </m:oMath>
                </a14:m>
                <a:r>
                  <a:rPr lang="es-CO" sz="2000" dirty="0"/>
                  <a:t> de forma aleatoria con parámetros </a:t>
                </a:r>
                <a14:m>
                  <m:oMath xmlns:m="http://schemas.openxmlformats.org/officeDocument/2006/math">
                    <m:sSub>
                      <m:sSubPr>
                        <m:ctrlPr>
                          <a:rPr lang="es-CO" sz="2000" i="1" dirty="0" smtClean="0">
                            <a:latin typeface="Cambria Math" panose="02040503050406030204" pitchFamily="18" charset="0"/>
                          </a:rPr>
                        </m:ctrlPr>
                      </m:sSubPr>
                      <m:e>
                        <m:r>
                          <a:rPr lang="es-CO" sz="2000" i="1" dirty="0" smtClean="0">
                            <a:latin typeface="Cambria Math" panose="02040503050406030204" pitchFamily="18" charset="0"/>
                          </a:rPr>
                          <m:t>𝑚</m:t>
                        </m:r>
                      </m:e>
                      <m:sub>
                        <m:r>
                          <a:rPr lang="en-US" sz="2000" b="0" i="1" dirty="0" smtClean="0">
                            <a:latin typeface="Cambria Math" panose="02040503050406030204" pitchFamily="18" charset="0"/>
                          </a:rPr>
                          <m:t>0</m:t>
                        </m:r>
                      </m:sub>
                    </m:sSub>
                  </m:oMath>
                </a14:m>
                <a:endParaRPr lang="es-CO" sz="2000" dirty="0"/>
              </a:p>
              <a:p>
                <a:pPr marL="666900" lvl="1" indent="-342900">
                  <a:buFont typeface="+mj-lt"/>
                  <a:buAutoNum type="arabicPeriod"/>
                </a:pPr>
                <a:r>
                  <a:rPr lang="es-CO" sz="2000" dirty="0"/>
                  <a:t>Entrenar la red por</a:t>
                </a:r>
                <a14:m>
                  <m:oMath xmlns:m="http://schemas.openxmlformats.org/officeDocument/2006/math">
                    <m:r>
                      <a:rPr lang="es-CO" sz="2000" i="1" dirty="0" smtClean="0">
                        <a:latin typeface="Cambria Math" panose="02040503050406030204" pitchFamily="18" charset="0"/>
                      </a:rPr>
                      <m:t> </m:t>
                    </m:r>
                    <m:r>
                      <a:rPr lang="es-CO" sz="2000" i="1" dirty="0" smtClean="0">
                        <a:latin typeface="Cambria Math" panose="02040503050406030204" pitchFamily="18" charset="0"/>
                      </a:rPr>
                      <m:t>𝑗</m:t>
                    </m:r>
                    <m:r>
                      <a:rPr lang="es-CO" sz="2000" i="1" dirty="0">
                        <a:latin typeface="Cambria Math" panose="02040503050406030204" pitchFamily="18" charset="0"/>
                      </a:rPr>
                      <m:t> </m:t>
                    </m:r>
                  </m:oMath>
                </a14:m>
                <a:r>
                  <a:rPr lang="es-CO" sz="2000" dirty="0"/>
                  <a:t>iteraciones, llegando a </a:t>
                </a:r>
                <a14:m>
                  <m:oMath xmlns:m="http://schemas.openxmlformats.org/officeDocument/2006/math">
                    <m:sSub>
                      <m:sSubPr>
                        <m:ctrlPr>
                          <a:rPr lang="en-US" sz="2000" b="0" i="1" dirty="0" smtClean="0">
                            <a:latin typeface="Cambria Math" panose="02040503050406030204" pitchFamily="18" charset="0"/>
                          </a:rPr>
                        </m:ctrlPr>
                      </m:sSubPr>
                      <m:e>
                        <m:r>
                          <a:rPr lang="es-CO" sz="2000" i="1" dirty="0" smtClean="0">
                            <a:latin typeface="Cambria Math" panose="02040503050406030204" pitchFamily="18" charset="0"/>
                          </a:rPr>
                          <m:t>𝑚</m:t>
                        </m:r>
                      </m:e>
                      <m:sub>
                        <m:r>
                          <a:rPr lang="en-US" sz="2000" b="0" i="1" dirty="0" smtClean="0">
                            <a:latin typeface="Cambria Math" panose="02040503050406030204" pitchFamily="18" charset="0"/>
                          </a:rPr>
                          <m:t>𝑗</m:t>
                        </m:r>
                      </m:sub>
                    </m:sSub>
                  </m:oMath>
                </a14:m>
                <a:r>
                  <a:rPr lang="es-CO" sz="2000" dirty="0"/>
                  <a:t> parámetros</a:t>
                </a:r>
              </a:p>
              <a:p>
                <a:pPr marL="666900" lvl="1" indent="-342900">
                  <a:buFont typeface="+mj-lt"/>
                  <a:buAutoNum type="arabicPeriod"/>
                </a:pPr>
                <a:r>
                  <a:rPr lang="es-CO" sz="2000" dirty="0"/>
                  <a:t>Eliminar un</a:t>
                </a:r>
                <a14:m>
                  <m:oMath xmlns:m="http://schemas.openxmlformats.org/officeDocument/2006/math">
                    <m:r>
                      <a:rPr lang="es-CO" sz="2000" i="1" dirty="0" smtClean="0">
                        <a:latin typeface="Cambria Math" panose="02040503050406030204" pitchFamily="18" charset="0"/>
                      </a:rPr>
                      <m:t> </m:t>
                    </m:r>
                    <m:r>
                      <a:rPr lang="es-CO" sz="2000" i="1" dirty="0" smtClean="0">
                        <a:latin typeface="Cambria Math" panose="02040503050406030204" pitchFamily="18" charset="0"/>
                      </a:rPr>
                      <m:t>𝑝</m:t>
                    </m:r>
                    <m:r>
                      <a:rPr lang="es-CO" sz="2000" i="1" dirty="0" smtClean="0">
                        <a:latin typeface="Cambria Math" panose="02040503050406030204" pitchFamily="18" charset="0"/>
                      </a:rPr>
                      <m:t>% </m:t>
                    </m:r>
                  </m:oMath>
                </a14:m>
                <a:r>
                  <a:rPr lang="es-CO" sz="2000" dirty="0"/>
                  <a:t>de los parámetros, creando la máscara </a:t>
                </a:r>
                <a14:m>
                  <m:oMath xmlns:m="http://schemas.openxmlformats.org/officeDocument/2006/math">
                    <m:r>
                      <a:rPr lang="es-CO" sz="2000" i="1" dirty="0" smtClean="0">
                        <a:latin typeface="Cambria Math" panose="02040503050406030204" pitchFamily="18" charset="0"/>
                      </a:rPr>
                      <m:t>𝑛</m:t>
                    </m:r>
                  </m:oMath>
                </a14:m>
                <a:endParaRPr lang="en-US" sz="2000" dirty="0"/>
              </a:p>
              <a:p>
                <a:pPr marL="666900" lvl="1" indent="-342900">
                  <a:buFont typeface="+mj-lt"/>
                  <a:buAutoNum type="arabicPeriod"/>
                </a:pPr>
                <a:r>
                  <a:rPr lang="es-CO" sz="2000" dirty="0"/>
                  <a:t>Reiniciar los parámetros restantes a sus valores iniciales en </a:t>
                </a:r>
                <a14:m>
                  <m:oMath xmlns:m="http://schemas.openxmlformats.org/officeDocument/2006/math">
                    <m:sSub>
                      <m:sSubPr>
                        <m:ctrlPr>
                          <a:rPr lang="es-CO" sz="2000" i="1" dirty="0" smtClean="0">
                            <a:latin typeface="Cambria Math" panose="02040503050406030204" pitchFamily="18" charset="0"/>
                          </a:rPr>
                        </m:ctrlPr>
                      </m:sSubPr>
                      <m:e>
                        <m:r>
                          <a:rPr lang="es-CO" sz="2000" i="1" dirty="0" smtClean="0">
                            <a:latin typeface="Cambria Math" panose="02040503050406030204" pitchFamily="18" charset="0"/>
                          </a:rPr>
                          <m:t>𝑚</m:t>
                        </m:r>
                      </m:e>
                      <m:sub>
                        <m:r>
                          <a:rPr lang="es-CO" sz="2000" i="1" dirty="0" smtClean="0">
                            <a:latin typeface="Cambria Math" panose="02040503050406030204" pitchFamily="18" charset="0"/>
                          </a:rPr>
                          <m:t>0</m:t>
                        </m:r>
                      </m:sub>
                    </m:sSub>
                  </m:oMath>
                </a14:m>
                <a:r>
                  <a:rPr lang="es-CO" sz="2000" dirty="0"/>
                  <a:t>, creando el boleto de lotería </a:t>
                </a:r>
                <a14:m>
                  <m:oMath xmlns:m="http://schemas.openxmlformats.org/officeDocument/2006/math">
                    <m:r>
                      <a:rPr lang="es-CO" sz="2000" i="1" dirty="0" smtClean="0">
                        <a:latin typeface="Cambria Math" panose="02040503050406030204" pitchFamily="18" charset="0"/>
                      </a:rPr>
                      <m:t>𝑀</m:t>
                    </m:r>
                    <m:r>
                      <a:rPr lang="es-CO" sz="2000" i="1" dirty="0" smtClean="0">
                        <a:latin typeface="Cambria Math" panose="02040503050406030204" pitchFamily="18" charset="0"/>
                      </a:rPr>
                      <m:t>’ </m:t>
                    </m:r>
                  </m:oMath>
                </a14:m>
                <a:r>
                  <a:rPr lang="es-CO" sz="2000" dirty="0"/>
                  <a:t>con parámetros </a:t>
                </a:r>
                <a14:m>
                  <m:oMath xmlns:m="http://schemas.openxmlformats.org/officeDocument/2006/math">
                    <m:r>
                      <a:rPr lang="es-CO" sz="2000" i="1" dirty="0" smtClean="0">
                        <a:latin typeface="Cambria Math" panose="02040503050406030204" pitchFamily="18" charset="0"/>
                      </a:rPr>
                      <m:t>𝑛</m:t>
                    </m:r>
                    <m:r>
                      <a:rPr lang="en-US" sz="2000" b="0" i="1" dirty="0" smtClean="0">
                        <a:latin typeface="Cambria Math" panose="02040503050406030204" pitchFamily="18" charset="0"/>
                      </a:rPr>
                      <m:t>⊙</m:t>
                    </m:r>
                    <m:sSub>
                      <m:sSubPr>
                        <m:ctrlPr>
                          <a:rPr lang="es-CO" sz="2000" i="1" dirty="0" err="1" smtClean="0">
                            <a:latin typeface="Cambria Math" panose="02040503050406030204" pitchFamily="18" charset="0"/>
                          </a:rPr>
                        </m:ctrlPr>
                      </m:sSubPr>
                      <m:e>
                        <m:r>
                          <a:rPr lang="es-CO" sz="2000" i="1" dirty="0" err="1" smtClean="0">
                            <a:latin typeface="Cambria Math" panose="02040503050406030204" pitchFamily="18" charset="0"/>
                          </a:rPr>
                          <m:t>𝑚</m:t>
                        </m:r>
                      </m:e>
                      <m:sub>
                        <m:r>
                          <a:rPr lang="es-CO" sz="2000" i="1" dirty="0" err="1" smtClean="0">
                            <a:latin typeface="Cambria Math" panose="02040503050406030204" pitchFamily="18" charset="0"/>
                          </a:rPr>
                          <m:t>𝑗</m:t>
                        </m:r>
                      </m:sub>
                    </m:sSub>
                  </m:oMath>
                </a14:m>
                <a:r>
                  <a:rPr lang="es-CO" sz="2000" dirty="0"/>
                  <a:t> (Máscara </a:t>
                </a:r>
                <a14:m>
                  <m:oMath xmlns:m="http://schemas.openxmlformats.org/officeDocument/2006/math">
                    <m:r>
                      <a:rPr lang="es-CO" sz="2000" i="1" dirty="0" smtClean="0">
                        <a:latin typeface="Cambria Math" panose="02040503050406030204" pitchFamily="18" charset="0"/>
                      </a:rPr>
                      <m:t>𝑛</m:t>
                    </m:r>
                  </m:oMath>
                </a14:m>
                <a:r>
                  <a:rPr lang="es-CO" sz="2000" dirty="0"/>
                  <a:t> aplicada a </a:t>
                </a:r>
                <a14:m>
                  <m:oMath xmlns:m="http://schemas.openxmlformats.org/officeDocument/2006/math">
                    <m:sSub>
                      <m:sSubPr>
                        <m:ctrlPr>
                          <a:rPr lang="es-CO" sz="2000" i="1" dirty="0" smtClean="0">
                            <a:latin typeface="Cambria Math" panose="02040503050406030204" pitchFamily="18" charset="0"/>
                          </a:rPr>
                        </m:ctrlPr>
                      </m:sSubPr>
                      <m:e>
                        <m:r>
                          <a:rPr lang="es-CO" sz="2000" i="1" dirty="0" smtClean="0">
                            <a:latin typeface="Cambria Math" panose="02040503050406030204" pitchFamily="18" charset="0"/>
                          </a:rPr>
                          <m:t>𝑚</m:t>
                        </m:r>
                      </m:e>
                      <m:sub>
                        <m:r>
                          <a:rPr lang="es-CO" sz="2000" i="1" dirty="0" smtClean="0">
                            <a:latin typeface="Cambria Math" panose="02040503050406030204" pitchFamily="18" charset="0"/>
                          </a:rPr>
                          <m:t>𝑗</m:t>
                        </m:r>
                      </m:sub>
                    </m:sSub>
                  </m:oMath>
                </a14:m>
                <a:r>
                  <a:rPr lang="es-CO" sz="2000" dirty="0"/>
                  <a:t>)</a:t>
                </a:r>
              </a:p>
              <a:p>
                <a:pPr marL="666900" lvl="1" indent="-342900">
                  <a:buFont typeface="+mj-lt"/>
                  <a:buAutoNum type="arabicPeriod"/>
                </a:pPr>
                <a:r>
                  <a:rPr lang="es-CO" sz="2000" dirty="0"/>
                  <a:t>Iterar hasta lograr una tolerancia </a:t>
                </a:r>
                <a14:m>
                  <m:oMath xmlns:m="http://schemas.openxmlformats.org/officeDocument/2006/math">
                    <m:r>
                      <a:rPr lang="es-CO" sz="2000" i="1" dirty="0" smtClean="0">
                        <a:latin typeface="Cambria Math" panose="02040503050406030204" pitchFamily="18" charset="0"/>
                      </a:rPr>
                      <m:t>𝜖</m:t>
                    </m:r>
                  </m:oMath>
                </a14:m>
                <a:r>
                  <a:rPr lang="es-CO" sz="2000" dirty="0"/>
                  <a:t> requerida o hasta lograr </a:t>
                </a:r>
                <a14:m>
                  <m:oMath xmlns:m="http://schemas.openxmlformats.org/officeDocument/2006/math">
                    <m:r>
                      <a:rPr lang="es-CO" sz="2000" i="1" dirty="0" smtClean="0">
                        <a:latin typeface="Cambria Math" panose="02040503050406030204" pitchFamily="18" charset="0"/>
                      </a:rPr>
                      <m:t>𝑘</m:t>
                    </m:r>
                  </m:oMath>
                </a14:m>
                <a:r>
                  <a:rPr lang="es-CO" sz="2000" dirty="0"/>
                  <a:t> iteraciones</a:t>
                </a:r>
              </a:p>
            </p:txBody>
          </p:sp>
        </mc:Choice>
        <mc:Fallback xmlns="">
          <p:sp>
            <p:nvSpPr>
              <p:cNvPr id="3" name="Content Placeholder 2">
                <a:extLst>
                  <a:ext uri="{FF2B5EF4-FFF2-40B4-BE49-F238E27FC236}">
                    <a16:creationId xmlns:a16="http://schemas.microsoft.com/office/drawing/2014/main" id="{F1D156C6-8D3F-4E90-B617-E1D1DAA01CB0}"/>
                  </a:ext>
                </a:extLst>
              </p:cNvPr>
              <p:cNvSpPr>
                <a:spLocks noGrp="1" noRot="1" noChangeAspect="1" noMove="1" noResize="1" noEditPoints="1" noAdjustHandles="1" noChangeArrowheads="1" noChangeShapeType="1" noTextEdit="1"/>
              </p:cNvSpPr>
              <p:nvPr>
                <p:ph idx="1"/>
              </p:nvPr>
            </p:nvSpPr>
            <p:spPr>
              <a:xfrm>
                <a:off x="581193" y="2180496"/>
                <a:ext cx="4895047" cy="3678303"/>
              </a:xfrm>
              <a:blipFill>
                <a:blip r:embed="rId2"/>
                <a:stretch>
                  <a:fillRect l="-623" t="-332" r="-1619"/>
                </a:stretch>
              </a:blipFill>
            </p:spPr>
            <p:txBody>
              <a:bodyPr/>
              <a:lstStyle/>
              <a:p>
                <a:r>
                  <a:rPr lang="es-CO">
                    <a:noFill/>
                  </a:rPr>
                  <a:t> </a:t>
                </a:r>
              </a:p>
            </p:txBody>
          </p:sp>
        </mc:Fallback>
      </mc:AlternateContent>
      <p:pic>
        <p:nvPicPr>
          <p:cNvPr id="4" name="Picture 3">
            <a:extLst>
              <a:ext uri="{FF2B5EF4-FFF2-40B4-BE49-F238E27FC236}">
                <a16:creationId xmlns:a16="http://schemas.microsoft.com/office/drawing/2014/main" id="{CD25404E-F3CE-4471-BD88-25B1838C9C29}"/>
              </a:ext>
            </a:extLst>
          </p:cNvPr>
          <p:cNvPicPr>
            <a:picLocks noChangeAspect="1"/>
          </p:cNvPicPr>
          <p:nvPr/>
        </p:nvPicPr>
        <p:blipFill rotWithShape="1">
          <a:blip r:embed="rId3"/>
          <a:srcRect b="50000"/>
          <a:stretch/>
        </p:blipFill>
        <p:spPr>
          <a:xfrm>
            <a:off x="6489383" y="3584086"/>
            <a:ext cx="5204778" cy="435560"/>
          </a:xfrm>
          <a:prstGeom prst="rect">
            <a:avLst/>
          </a:prstGeom>
        </p:spPr>
      </p:pic>
      <p:cxnSp>
        <p:nvCxnSpPr>
          <p:cNvPr id="13" name="Straight Arrow Connector 12">
            <a:extLst>
              <a:ext uri="{FF2B5EF4-FFF2-40B4-BE49-F238E27FC236}">
                <a16:creationId xmlns:a16="http://schemas.microsoft.com/office/drawing/2014/main" id="{07F341C7-FBE7-4278-A9A2-25D7311A6BB7}"/>
              </a:ext>
            </a:extLst>
          </p:cNvPr>
          <p:cNvCxnSpPr/>
          <p:nvPr/>
        </p:nvCxnSpPr>
        <p:spPr>
          <a:xfrm flipV="1">
            <a:off x="7010400" y="4019646"/>
            <a:ext cx="0" cy="83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BAB994-7EB9-456B-B337-F24500299D1F}"/>
              </a:ext>
            </a:extLst>
          </p:cNvPr>
          <p:cNvCxnSpPr>
            <a:cxnSpLocks/>
          </p:cNvCxnSpPr>
          <p:nvPr/>
        </p:nvCxnSpPr>
        <p:spPr>
          <a:xfrm>
            <a:off x="7030720" y="4846320"/>
            <a:ext cx="41960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1C8AD0-DF4E-4EC8-AB8C-0538970A7398}"/>
              </a:ext>
            </a:extLst>
          </p:cNvPr>
          <p:cNvCxnSpPr/>
          <p:nvPr/>
        </p:nvCxnSpPr>
        <p:spPr>
          <a:xfrm flipV="1">
            <a:off x="11226800" y="4019646"/>
            <a:ext cx="0" cy="8368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56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61F3F-0DDE-4489-8324-91325661A2EC}"/>
              </a:ext>
            </a:extLst>
          </p:cNvPr>
          <p:cNvSpPr>
            <a:spLocks noGrp="1"/>
          </p:cNvSpPr>
          <p:nvPr>
            <p:ph type="title"/>
          </p:nvPr>
        </p:nvSpPr>
        <p:spPr/>
        <p:txBody>
          <a:bodyPr/>
          <a:lstStyle/>
          <a:p>
            <a:r>
              <a:rPr lang="es-CO" dirty="0"/>
              <a:t>Problemas con el </a:t>
            </a:r>
            <a:r>
              <a:rPr lang="es-CO" dirty="0" err="1"/>
              <a:t>Pruning</a:t>
            </a:r>
            <a:endParaRPr lang="es-CO" dirty="0"/>
          </a:p>
        </p:txBody>
      </p:sp>
      <p:sp>
        <p:nvSpPr>
          <p:cNvPr id="3" name="Content Placeholder 2">
            <a:extLst>
              <a:ext uri="{FF2B5EF4-FFF2-40B4-BE49-F238E27FC236}">
                <a16:creationId xmlns:a16="http://schemas.microsoft.com/office/drawing/2014/main" id="{0D52CDB5-8EB9-40D0-ABBA-5A32B0E4E9F0}"/>
              </a:ext>
            </a:extLst>
          </p:cNvPr>
          <p:cNvSpPr>
            <a:spLocks noGrp="1"/>
          </p:cNvSpPr>
          <p:nvPr>
            <p:ph idx="1"/>
          </p:nvPr>
        </p:nvSpPr>
        <p:spPr/>
        <p:txBody>
          <a:bodyPr/>
          <a:lstStyle/>
          <a:p>
            <a:r>
              <a:rPr lang="es-CO" dirty="0"/>
              <a:t>Operaciones de </a:t>
            </a:r>
            <a:r>
              <a:rPr lang="es-CO" dirty="0" err="1"/>
              <a:t>pruning</a:t>
            </a:r>
            <a:r>
              <a:rPr lang="es-CO" dirty="0"/>
              <a:t> causan matrices dispersas dentro del modelo.</a:t>
            </a:r>
          </a:p>
          <a:p>
            <a:r>
              <a:rPr lang="es-CO" dirty="0"/>
              <a:t>Soporte para operaciones en matrices dispersas aún se encuentra en desarrollo y no se encuentra en la mayoría de dispositivos actuales.</a:t>
            </a:r>
          </a:p>
          <a:p>
            <a:r>
              <a:rPr lang="es-CO" dirty="0"/>
              <a:t>Reducción de memoria nula, dado que se deben guardar los 0s que corresponden a los pesos/canales eliminados.</a:t>
            </a:r>
          </a:p>
          <a:p>
            <a:r>
              <a:rPr lang="es-CO" dirty="0"/>
              <a:t>Modelos utilizan la misma cantidad de espacio en disco. Dado que se aplica una máscara, no se cambia realmente la arquitectura.</a:t>
            </a:r>
          </a:p>
          <a:p>
            <a:r>
              <a:rPr lang="es-CO" dirty="0"/>
              <a:t>Se debe </a:t>
            </a:r>
            <a:r>
              <a:rPr lang="es-CO" dirty="0" err="1"/>
              <a:t>re-definir</a:t>
            </a:r>
            <a:r>
              <a:rPr lang="es-CO" dirty="0"/>
              <a:t> la arquitectura basado en los resultados para ver una reducción concreta en memoria y disco.</a:t>
            </a:r>
          </a:p>
        </p:txBody>
      </p:sp>
    </p:spTree>
    <p:extLst>
      <p:ext uri="{BB962C8B-B14F-4D97-AF65-F5344CB8AC3E}">
        <p14:creationId xmlns:p14="http://schemas.microsoft.com/office/powerpoint/2010/main" val="3807557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AEEC-830E-4EE7-8EBA-C6A2ED41B4D7}"/>
              </a:ext>
            </a:extLst>
          </p:cNvPr>
          <p:cNvSpPr>
            <a:spLocks noGrp="1"/>
          </p:cNvSpPr>
          <p:nvPr>
            <p:ph type="title"/>
          </p:nvPr>
        </p:nvSpPr>
        <p:spPr>
          <a:xfrm>
            <a:off x="581192" y="702156"/>
            <a:ext cx="11029616" cy="1013800"/>
          </a:xfrm>
        </p:spPr>
        <p:txBody>
          <a:bodyPr>
            <a:normAutofit/>
          </a:bodyPr>
          <a:lstStyle/>
          <a:p>
            <a:r>
              <a:rPr lang="es-CO" dirty="0" err="1"/>
              <a:t>Pruning</a:t>
            </a:r>
            <a:r>
              <a:rPr lang="es-CO" dirty="0"/>
              <a:t> en </a:t>
            </a:r>
            <a:r>
              <a:rPr lang="es-CO" dirty="0" err="1"/>
              <a:t>Pytorch</a:t>
            </a:r>
            <a:endParaRPr lang="es-C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5DE659-0CF0-428C-AF96-964219536404}"/>
                  </a:ext>
                </a:extLst>
              </p:cNvPr>
              <p:cNvSpPr>
                <a:spLocks noGrp="1"/>
              </p:cNvSpPr>
              <p:nvPr>
                <p:ph idx="1"/>
              </p:nvPr>
            </p:nvSpPr>
            <p:spPr>
              <a:xfrm>
                <a:off x="581193" y="2180496"/>
                <a:ext cx="4275288" cy="3678303"/>
              </a:xfrm>
            </p:spPr>
            <p:txBody>
              <a:bodyPr>
                <a:normAutofit lnSpcReduction="10000"/>
              </a:bodyPr>
              <a:lstStyle/>
              <a:p>
                <a:r>
                  <a:rPr lang="es-CO" dirty="0"/>
                  <a:t>Módulo </a:t>
                </a:r>
                <a:r>
                  <a:rPr lang="es-CO" i="1" dirty="0" err="1"/>
                  <a:t>torch.nn.utils.prune</a:t>
                </a:r>
                <a:endParaRPr lang="es-CO" i="1" dirty="0"/>
              </a:p>
              <a:p>
                <a:r>
                  <a:rPr lang="es-CO" dirty="0" err="1"/>
                  <a:t>Pruning</a:t>
                </a:r>
                <a:r>
                  <a:rPr lang="es-CO" dirty="0"/>
                  <a:t> estructurado:</a:t>
                </a:r>
              </a:p>
              <a:p>
                <a:pPr lvl="1"/>
                <a:r>
                  <a:rPr lang="es-CO" dirty="0" err="1"/>
                  <a:t>Pruning</a:t>
                </a:r>
                <a:r>
                  <a:rPr lang="es-CO" dirty="0"/>
                  <a:t> de Nodos/Canales.</a:t>
                </a:r>
              </a:p>
              <a:p>
                <a:r>
                  <a:rPr lang="es-CO" dirty="0" err="1"/>
                  <a:t>Pruning</a:t>
                </a:r>
                <a:r>
                  <a:rPr lang="es-CO" dirty="0"/>
                  <a:t> no-estructurado:</a:t>
                </a:r>
              </a:p>
              <a:p>
                <a:pPr lvl="1"/>
                <a:r>
                  <a:rPr lang="es-CO" dirty="0" err="1"/>
                  <a:t>Pruning</a:t>
                </a:r>
                <a:r>
                  <a:rPr lang="es-CO" dirty="0"/>
                  <a:t> de </a:t>
                </a:r>
                <a:r>
                  <a:rPr lang="es-CO" dirty="0" err="1"/>
                  <a:t>Sinápsis</a:t>
                </a:r>
                <a:r>
                  <a:rPr lang="es-CO" dirty="0"/>
                  <a:t>/Pesos.</a:t>
                </a:r>
              </a:p>
              <a:p>
                <a:r>
                  <a:rPr lang="es-CO" dirty="0"/>
                  <a:t>Normas</a:t>
                </a:r>
              </a:p>
              <a:p>
                <a:pPr lvl="1"/>
                <a14:m>
                  <m:oMath xmlns:m="http://schemas.openxmlformats.org/officeDocument/2006/math">
                    <m:sSub>
                      <m:sSubPr>
                        <m:ctrlPr>
                          <a:rPr lang="en-US" b="0" i="1" dirty="0" smtClean="0">
                            <a:latin typeface="Cambria Math" panose="02040503050406030204" pitchFamily="18" charset="0"/>
                          </a:rPr>
                        </m:ctrlPr>
                      </m:sSubPr>
                      <m:e>
                        <m:r>
                          <a:rPr lang="es-CO" i="1" dirty="0" smtClean="0">
                            <a:latin typeface="Cambria Math" panose="02040503050406030204" pitchFamily="18" charset="0"/>
                          </a:rPr>
                          <m:t>𝐿</m:t>
                        </m:r>
                      </m:e>
                      <m:sub>
                        <m:r>
                          <a:rPr lang="en-US" b="0" i="1" dirty="0" smtClean="0">
                            <a:latin typeface="Cambria Math" panose="02040503050406030204" pitchFamily="18" charset="0"/>
                          </a:rPr>
                          <m:t>1</m:t>
                        </m:r>
                      </m:sub>
                    </m:sSub>
                  </m:oMath>
                </a14:m>
                <a:endParaRPr lang="es-CO" dirty="0"/>
              </a:p>
              <a:p>
                <a:pPr lvl="1"/>
                <a14:m>
                  <m:oMath xmlns:m="http://schemas.openxmlformats.org/officeDocument/2006/math">
                    <m:sSub>
                      <m:sSubPr>
                        <m:ctrlPr>
                          <a:rPr lang="es-CO" i="1" dirty="0" smtClean="0">
                            <a:latin typeface="Cambria Math" panose="02040503050406030204" pitchFamily="18" charset="0"/>
                          </a:rPr>
                        </m:ctrlPr>
                      </m:sSubPr>
                      <m:e>
                        <m:r>
                          <a:rPr lang="es-CO" i="1" dirty="0" smtClean="0">
                            <a:latin typeface="Cambria Math" panose="02040503050406030204" pitchFamily="18" charset="0"/>
                          </a:rPr>
                          <m:t>𝐿</m:t>
                        </m:r>
                      </m:e>
                      <m:sub>
                        <m:r>
                          <a:rPr lang="es-CO" i="1" dirty="0" smtClean="0">
                            <a:latin typeface="Cambria Math" panose="02040503050406030204" pitchFamily="18" charset="0"/>
                          </a:rPr>
                          <m:t>𝑛</m:t>
                        </m:r>
                      </m:sub>
                    </m:sSub>
                  </m:oMath>
                </a14:m>
                <a:endParaRPr lang="es-CO" dirty="0"/>
              </a:p>
              <a:p>
                <a:r>
                  <a:rPr lang="es-CO" dirty="0"/>
                  <a:t>Aleatorio</a:t>
                </a:r>
              </a:p>
              <a:p>
                <a:r>
                  <a:rPr lang="es-CO" dirty="0"/>
                  <a:t>Definido por el usuario</a:t>
                </a:r>
              </a:p>
            </p:txBody>
          </p:sp>
        </mc:Choice>
        <mc:Fallback xmlns="">
          <p:sp>
            <p:nvSpPr>
              <p:cNvPr id="3" name="Content Placeholder 2">
                <a:extLst>
                  <a:ext uri="{FF2B5EF4-FFF2-40B4-BE49-F238E27FC236}">
                    <a16:creationId xmlns:a16="http://schemas.microsoft.com/office/drawing/2014/main" id="{045DE659-0CF0-428C-AF96-964219536404}"/>
                  </a:ext>
                </a:extLst>
              </p:cNvPr>
              <p:cNvSpPr>
                <a:spLocks noGrp="1" noRot="1" noChangeAspect="1" noMove="1" noResize="1" noEditPoints="1" noAdjustHandles="1" noChangeArrowheads="1" noChangeShapeType="1" noTextEdit="1"/>
              </p:cNvSpPr>
              <p:nvPr>
                <p:ph idx="1"/>
              </p:nvPr>
            </p:nvSpPr>
            <p:spPr>
              <a:xfrm>
                <a:off x="581193" y="2180496"/>
                <a:ext cx="4275288" cy="3678303"/>
              </a:xfrm>
              <a:blipFill>
                <a:blip r:embed="rId3"/>
                <a:stretch>
                  <a:fillRect l="-570" t="-1327" b="-2488"/>
                </a:stretch>
              </a:blipFill>
            </p:spPr>
            <p:txBody>
              <a:bodyPr/>
              <a:lstStyle/>
              <a:p>
                <a:r>
                  <a:rPr lang="es-CO">
                    <a:noFill/>
                  </a:rPr>
                  <a:t> </a:t>
                </a:r>
              </a:p>
            </p:txBody>
          </p:sp>
        </mc:Fallback>
      </mc:AlternateContent>
      <p:pic>
        <p:nvPicPr>
          <p:cNvPr id="7" name="Picture 6">
            <a:extLst>
              <a:ext uri="{FF2B5EF4-FFF2-40B4-BE49-F238E27FC236}">
                <a16:creationId xmlns:a16="http://schemas.microsoft.com/office/drawing/2014/main" id="{DA339DA8-2E31-411C-9885-DC195771B600}"/>
              </a:ext>
            </a:extLst>
          </p:cNvPr>
          <p:cNvPicPr>
            <a:picLocks noChangeAspect="1"/>
          </p:cNvPicPr>
          <p:nvPr/>
        </p:nvPicPr>
        <p:blipFill>
          <a:blip r:embed="rId4"/>
          <a:stretch>
            <a:fillRect/>
          </a:stretch>
        </p:blipFill>
        <p:spPr>
          <a:xfrm>
            <a:off x="7599359" y="1973039"/>
            <a:ext cx="4394059" cy="4776367"/>
          </a:xfrm>
          <a:prstGeom prst="rect">
            <a:avLst/>
          </a:prstGeom>
        </p:spPr>
      </p:pic>
      <p:pic>
        <p:nvPicPr>
          <p:cNvPr id="9" name="Picture 8">
            <a:extLst>
              <a:ext uri="{FF2B5EF4-FFF2-40B4-BE49-F238E27FC236}">
                <a16:creationId xmlns:a16="http://schemas.microsoft.com/office/drawing/2014/main" id="{71B5C029-953D-4B7B-90EA-7AE6B4FA7741}"/>
              </a:ext>
            </a:extLst>
          </p:cNvPr>
          <p:cNvPicPr>
            <a:picLocks noChangeAspect="1"/>
          </p:cNvPicPr>
          <p:nvPr/>
        </p:nvPicPr>
        <p:blipFill>
          <a:blip r:embed="rId5"/>
          <a:stretch>
            <a:fillRect/>
          </a:stretch>
        </p:blipFill>
        <p:spPr>
          <a:xfrm>
            <a:off x="3716391" y="3796641"/>
            <a:ext cx="3771529" cy="1758610"/>
          </a:xfrm>
          <a:prstGeom prst="rect">
            <a:avLst/>
          </a:prstGeom>
        </p:spPr>
      </p:pic>
    </p:spTree>
    <p:extLst>
      <p:ext uri="{BB962C8B-B14F-4D97-AF65-F5344CB8AC3E}">
        <p14:creationId xmlns:p14="http://schemas.microsoft.com/office/powerpoint/2010/main" val="49938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B2AC-B9CB-46B2-887E-A788B447509E}"/>
              </a:ext>
            </a:extLst>
          </p:cNvPr>
          <p:cNvSpPr>
            <a:spLocks noGrp="1"/>
          </p:cNvSpPr>
          <p:nvPr>
            <p:ph type="title"/>
          </p:nvPr>
        </p:nvSpPr>
        <p:spPr/>
        <p:txBody>
          <a:bodyPr/>
          <a:lstStyle/>
          <a:p>
            <a:r>
              <a:rPr lang="es-CO" dirty="0" err="1"/>
              <a:t>Pruning</a:t>
            </a:r>
            <a:r>
              <a:rPr lang="es-CO" dirty="0"/>
              <a:t> aplicado a </a:t>
            </a:r>
            <a:r>
              <a:rPr lang="es-CO" dirty="0" err="1"/>
              <a:t>vIvA</a:t>
            </a:r>
            <a:r>
              <a:rPr lang="es-CO" dirty="0"/>
              <a:t>-MED</a:t>
            </a:r>
          </a:p>
        </p:txBody>
      </p:sp>
      <p:sp>
        <p:nvSpPr>
          <p:cNvPr id="3" name="Content Placeholder 2">
            <a:extLst>
              <a:ext uri="{FF2B5EF4-FFF2-40B4-BE49-F238E27FC236}">
                <a16:creationId xmlns:a16="http://schemas.microsoft.com/office/drawing/2014/main" id="{C366BCD0-41C0-4FD1-A1A3-B2B9590A032A}"/>
              </a:ext>
            </a:extLst>
          </p:cNvPr>
          <p:cNvSpPr>
            <a:spLocks noGrp="1"/>
          </p:cNvSpPr>
          <p:nvPr>
            <p:ph idx="1"/>
          </p:nvPr>
        </p:nvSpPr>
        <p:spPr>
          <a:xfrm>
            <a:off x="581193" y="2180496"/>
            <a:ext cx="4945848" cy="3678303"/>
          </a:xfrm>
        </p:spPr>
        <p:txBody>
          <a:bodyPr/>
          <a:lstStyle/>
          <a:p>
            <a:r>
              <a:rPr lang="es-CO" dirty="0"/>
              <a:t>Modelo Base</a:t>
            </a:r>
          </a:p>
          <a:p>
            <a:pPr lvl="1"/>
            <a:r>
              <a:rPr lang="es-CO" dirty="0"/>
              <a:t>Conrad, basado en arquitectura </a:t>
            </a:r>
            <a:r>
              <a:rPr lang="es-CO" dirty="0" err="1"/>
              <a:t>ChexNet</a:t>
            </a:r>
            <a:r>
              <a:rPr lang="es-CO" dirty="0"/>
              <a:t>, a su vez basada en arquitectura Densenet-121</a:t>
            </a:r>
          </a:p>
          <a:p>
            <a:pPr lvl="1"/>
            <a:r>
              <a:rPr lang="es-CO" dirty="0"/>
              <a:t>Aprovecha </a:t>
            </a:r>
            <a:r>
              <a:rPr lang="es-CO" dirty="0" err="1"/>
              <a:t>re-conexiones</a:t>
            </a:r>
            <a:r>
              <a:rPr lang="es-CO" dirty="0"/>
              <a:t> y maximiza flujo de información</a:t>
            </a:r>
          </a:p>
          <a:p>
            <a:pPr lvl="1"/>
            <a:r>
              <a:rPr lang="es-CO" dirty="0"/>
              <a:t>Cada bloque se encarga de extraer información a nivel más general</a:t>
            </a:r>
          </a:p>
        </p:txBody>
      </p:sp>
      <p:pic>
        <p:nvPicPr>
          <p:cNvPr id="5" name="Picture 4" descr="Densenet-121 architecture description">
            <a:extLst>
              <a:ext uri="{FF2B5EF4-FFF2-40B4-BE49-F238E27FC236}">
                <a16:creationId xmlns:a16="http://schemas.microsoft.com/office/drawing/2014/main" id="{1BC6338E-2242-4F76-B2F8-D204FA400809}"/>
              </a:ext>
            </a:extLst>
          </p:cNvPr>
          <p:cNvPicPr>
            <a:picLocks noChangeAspect="1"/>
          </p:cNvPicPr>
          <p:nvPr/>
        </p:nvPicPr>
        <p:blipFill rotWithShape="1">
          <a:blip r:embed="rId2"/>
          <a:srcRect r="55417"/>
          <a:stretch/>
        </p:blipFill>
        <p:spPr>
          <a:xfrm>
            <a:off x="6949440" y="2011680"/>
            <a:ext cx="4107726" cy="4525807"/>
          </a:xfrm>
          <a:prstGeom prst="rect">
            <a:avLst/>
          </a:prstGeom>
        </p:spPr>
      </p:pic>
    </p:spTree>
    <p:extLst>
      <p:ext uri="{BB962C8B-B14F-4D97-AF65-F5344CB8AC3E}">
        <p14:creationId xmlns:p14="http://schemas.microsoft.com/office/powerpoint/2010/main" val="117166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17C8-269F-4D4B-B008-84EA4CFD0E5E}"/>
              </a:ext>
            </a:extLst>
          </p:cNvPr>
          <p:cNvSpPr>
            <a:spLocks noGrp="1"/>
          </p:cNvSpPr>
          <p:nvPr>
            <p:ph type="title"/>
          </p:nvPr>
        </p:nvSpPr>
        <p:spPr/>
        <p:txBody>
          <a:bodyPr/>
          <a:lstStyle/>
          <a:p>
            <a:r>
              <a:rPr lang="es-CO" dirty="0"/>
              <a:t>Modelo Base</a:t>
            </a:r>
          </a:p>
        </p:txBody>
      </p:sp>
      <p:sp>
        <p:nvSpPr>
          <p:cNvPr id="3" name="Content Placeholder 2">
            <a:extLst>
              <a:ext uri="{FF2B5EF4-FFF2-40B4-BE49-F238E27FC236}">
                <a16:creationId xmlns:a16="http://schemas.microsoft.com/office/drawing/2014/main" id="{CE4CFC85-8ADD-4DAB-9D09-078AA816CB3A}"/>
              </a:ext>
            </a:extLst>
          </p:cNvPr>
          <p:cNvSpPr>
            <a:spLocks noGrp="1"/>
          </p:cNvSpPr>
          <p:nvPr>
            <p:ph idx="1"/>
          </p:nvPr>
        </p:nvSpPr>
        <p:spPr>
          <a:xfrm>
            <a:off x="581193" y="2180496"/>
            <a:ext cx="5392887" cy="3678303"/>
          </a:xfrm>
        </p:spPr>
        <p:txBody>
          <a:bodyPr/>
          <a:lstStyle/>
          <a:p>
            <a:r>
              <a:rPr lang="es-CO" dirty="0"/>
              <a:t>Total parámetros: </a:t>
            </a:r>
            <a:r>
              <a:rPr lang="es-CO" b="1" i="1" dirty="0"/>
              <a:t>6,955,906</a:t>
            </a:r>
          </a:p>
          <a:p>
            <a:r>
              <a:rPr lang="es-CO" dirty="0"/>
              <a:t>Tamaño Parámetros (MB): 26.53</a:t>
            </a:r>
          </a:p>
          <a:p>
            <a:r>
              <a:rPr lang="es-CO" dirty="0"/>
              <a:t>Tamaño total en </a:t>
            </a:r>
            <a:r>
              <a:rPr lang="es-CO" dirty="0" err="1"/>
              <a:t>discoEstimated</a:t>
            </a:r>
            <a:r>
              <a:rPr lang="es-CO" dirty="0"/>
              <a:t> Total </a:t>
            </a:r>
            <a:r>
              <a:rPr lang="es-CO" dirty="0" err="1"/>
              <a:t>Size</a:t>
            </a:r>
            <a:r>
              <a:rPr lang="es-CO" dirty="0"/>
              <a:t> (MB): 53.6</a:t>
            </a:r>
          </a:p>
        </p:txBody>
      </p:sp>
      <p:graphicFrame>
        <p:nvGraphicFramePr>
          <p:cNvPr id="6" name="Chart 5">
            <a:extLst>
              <a:ext uri="{FF2B5EF4-FFF2-40B4-BE49-F238E27FC236}">
                <a16:creationId xmlns:a16="http://schemas.microsoft.com/office/drawing/2014/main" id="{69D0ACD7-C32E-447A-A580-E739320D7D02}"/>
              </a:ext>
            </a:extLst>
          </p:cNvPr>
          <p:cNvGraphicFramePr>
            <a:graphicFrameLocks noGrp="1"/>
          </p:cNvGraphicFramePr>
          <p:nvPr>
            <p:extLst>
              <p:ext uri="{D42A27DB-BD31-4B8C-83A1-F6EECF244321}">
                <p14:modId xmlns:p14="http://schemas.microsoft.com/office/powerpoint/2010/main" val="3752391773"/>
              </p:ext>
            </p:extLst>
          </p:nvPr>
        </p:nvGraphicFramePr>
        <p:xfrm>
          <a:off x="5686853" y="2308699"/>
          <a:ext cx="5790771" cy="41968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401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7567-EEC2-4F71-883C-A98C1D3CEAA6}"/>
              </a:ext>
            </a:extLst>
          </p:cNvPr>
          <p:cNvSpPr>
            <a:spLocks noGrp="1"/>
          </p:cNvSpPr>
          <p:nvPr>
            <p:ph type="title"/>
          </p:nvPr>
        </p:nvSpPr>
        <p:spPr/>
        <p:txBody>
          <a:bodyPr/>
          <a:lstStyle/>
          <a:p>
            <a:r>
              <a:rPr lang="es-CO" dirty="0"/>
              <a:t>¿Por qué modificar Conrad?</a:t>
            </a:r>
          </a:p>
        </p:txBody>
      </p:sp>
      <p:sp>
        <p:nvSpPr>
          <p:cNvPr id="3" name="Content Placeholder 2">
            <a:extLst>
              <a:ext uri="{FF2B5EF4-FFF2-40B4-BE49-F238E27FC236}">
                <a16:creationId xmlns:a16="http://schemas.microsoft.com/office/drawing/2014/main" id="{79968903-42E4-4CD2-B464-D0A4D7F380B4}"/>
              </a:ext>
            </a:extLst>
          </p:cNvPr>
          <p:cNvSpPr>
            <a:spLocks noGrp="1"/>
          </p:cNvSpPr>
          <p:nvPr>
            <p:ph idx="1"/>
          </p:nvPr>
        </p:nvSpPr>
        <p:spPr>
          <a:xfrm>
            <a:off x="581193" y="2180496"/>
            <a:ext cx="4427688" cy="3678303"/>
          </a:xfrm>
        </p:spPr>
        <p:txBody>
          <a:bodyPr/>
          <a:lstStyle/>
          <a:p>
            <a:r>
              <a:rPr lang="es-CO" dirty="0" err="1"/>
              <a:t>vIvA</a:t>
            </a:r>
            <a:r>
              <a:rPr lang="es-CO" dirty="0"/>
              <a:t>-MED Light</a:t>
            </a:r>
          </a:p>
          <a:p>
            <a:pPr lvl="1"/>
            <a:r>
              <a:rPr lang="es-CO" dirty="0"/>
              <a:t>Uso de modelo de predicción en dispositivos móviles</a:t>
            </a:r>
          </a:p>
          <a:p>
            <a:pPr lvl="1"/>
            <a:r>
              <a:rPr lang="es-CO" dirty="0"/>
              <a:t>Facilita a los profesionales médicos en zonas de difícil acceso a la hora de diagnosticar</a:t>
            </a:r>
          </a:p>
          <a:p>
            <a:pPr lvl="1"/>
            <a:r>
              <a:rPr lang="es-CO" dirty="0"/>
              <a:t>Permite diagnosticar no sólo COVID, sino también varias aflicciones pulmonares que afectan a las personas de zonas rurales o vulnerables, (Por </a:t>
            </a:r>
            <a:r>
              <a:rPr lang="es-CO" dirty="0" err="1"/>
              <a:t>ejm</a:t>
            </a:r>
            <a:r>
              <a:rPr lang="es-CO" dirty="0"/>
              <a:t>. </a:t>
            </a:r>
            <a:r>
              <a:rPr lang="es-CO" dirty="0" err="1"/>
              <a:t>Pneumonía</a:t>
            </a:r>
            <a:r>
              <a:rPr lang="es-CO" dirty="0"/>
              <a:t> bacteriana que afecta a los niños)</a:t>
            </a:r>
          </a:p>
          <a:p>
            <a:pPr lvl="1"/>
            <a:endParaRPr lang="es-CO" dirty="0"/>
          </a:p>
        </p:txBody>
      </p:sp>
      <p:pic>
        <p:nvPicPr>
          <p:cNvPr id="71" name="Picture 70">
            <a:extLst>
              <a:ext uri="{FF2B5EF4-FFF2-40B4-BE49-F238E27FC236}">
                <a16:creationId xmlns:a16="http://schemas.microsoft.com/office/drawing/2014/main" id="{8EE3D402-14BF-4B2B-8163-EC22BEA69DE7}"/>
              </a:ext>
            </a:extLst>
          </p:cNvPr>
          <p:cNvPicPr>
            <a:picLocks noChangeAspect="1"/>
          </p:cNvPicPr>
          <p:nvPr/>
        </p:nvPicPr>
        <p:blipFill>
          <a:blip r:embed="rId2"/>
          <a:stretch>
            <a:fillRect/>
          </a:stretch>
        </p:blipFill>
        <p:spPr>
          <a:xfrm>
            <a:off x="5925789" y="2713514"/>
            <a:ext cx="5450774" cy="2428531"/>
          </a:xfrm>
          <a:prstGeom prst="rect">
            <a:avLst/>
          </a:prstGeom>
        </p:spPr>
      </p:pic>
    </p:spTree>
    <p:extLst>
      <p:ext uri="{BB962C8B-B14F-4D97-AF65-F5344CB8AC3E}">
        <p14:creationId xmlns:p14="http://schemas.microsoft.com/office/powerpoint/2010/main" val="2321856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077C-92A9-4B18-95AF-DA3EBF3FE64D}"/>
              </a:ext>
            </a:extLst>
          </p:cNvPr>
          <p:cNvSpPr>
            <a:spLocks noGrp="1"/>
          </p:cNvSpPr>
          <p:nvPr>
            <p:ph type="title"/>
          </p:nvPr>
        </p:nvSpPr>
        <p:spPr/>
        <p:txBody>
          <a:bodyPr/>
          <a:lstStyle/>
          <a:p>
            <a:r>
              <a:rPr lang="es-CO" dirty="0"/>
              <a:t>Capas candidatas a Eliminación</a:t>
            </a:r>
          </a:p>
        </p:txBody>
      </p:sp>
      <p:sp>
        <p:nvSpPr>
          <p:cNvPr id="3" name="Content Placeholder 2">
            <a:extLst>
              <a:ext uri="{FF2B5EF4-FFF2-40B4-BE49-F238E27FC236}">
                <a16:creationId xmlns:a16="http://schemas.microsoft.com/office/drawing/2014/main" id="{3352D646-3BC2-4C9A-9E4F-355A37937C44}"/>
              </a:ext>
            </a:extLst>
          </p:cNvPr>
          <p:cNvSpPr>
            <a:spLocks noGrp="1"/>
          </p:cNvSpPr>
          <p:nvPr>
            <p:ph idx="1"/>
          </p:nvPr>
        </p:nvSpPr>
        <p:spPr>
          <a:xfrm>
            <a:off x="581193" y="2180496"/>
            <a:ext cx="3970488" cy="3678303"/>
          </a:xfrm>
        </p:spPr>
        <p:txBody>
          <a:bodyPr>
            <a:normAutofit/>
          </a:bodyPr>
          <a:lstStyle/>
          <a:p>
            <a:r>
              <a:rPr lang="es-CO" dirty="0"/>
              <a:t>Se determinan capas que transfieren la menor cantidad de información dentro del forward-</a:t>
            </a:r>
            <a:r>
              <a:rPr lang="es-CO" dirty="0" err="1"/>
              <a:t>pass</a:t>
            </a:r>
            <a:r>
              <a:rPr lang="es-CO" dirty="0"/>
              <a:t>, con el fin de determinar candidatos a ser reducidos.</a:t>
            </a:r>
          </a:p>
          <a:p>
            <a:r>
              <a:rPr lang="es-CO" dirty="0"/>
              <a:t>Se encuentra que capas densas (</a:t>
            </a:r>
            <a:r>
              <a:rPr lang="es-CO" dirty="0" err="1"/>
              <a:t>denselayers</a:t>
            </a:r>
            <a:r>
              <a:rPr lang="es-CO" dirty="0"/>
              <a:t>) dentro de los bloques densos (</a:t>
            </a:r>
            <a:r>
              <a:rPr lang="es-CO" dirty="0" err="1"/>
              <a:t>denseblocks</a:t>
            </a:r>
            <a:r>
              <a:rPr lang="es-CO" dirty="0"/>
              <a:t>) de la arquitectura conllevan la mayor cantidad de transformaciones.</a:t>
            </a:r>
          </a:p>
          <a:p>
            <a:r>
              <a:rPr lang="es-CO" dirty="0"/>
              <a:t>Se ven capas que corresponden a información fuera del pulmón</a:t>
            </a:r>
          </a:p>
        </p:txBody>
      </p:sp>
      <p:pic>
        <p:nvPicPr>
          <p:cNvPr id="6" name="Picture 5" descr="Graphical user interface&#10;&#10;Description automatically generated">
            <a:extLst>
              <a:ext uri="{FF2B5EF4-FFF2-40B4-BE49-F238E27FC236}">
                <a16:creationId xmlns:a16="http://schemas.microsoft.com/office/drawing/2014/main" id="{9307029C-9533-4860-BAF6-6316C5890433}"/>
              </a:ext>
            </a:extLst>
          </p:cNvPr>
          <p:cNvPicPr>
            <a:picLocks noChangeAspect="1"/>
          </p:cNvPicPr>
          <p:nvPr/>
        </p:nvPicPr>
        <p:blipFill>
          <a:blip r:embed="rId2"/>
          <a:stretch>
            <a:fillRect/>
          </a:stretch>
        </p:blipFill>
        <p:spPr>
          <a:xfrm>
            <a:off x="4941146" y="3429000"/>
            <a:ext cx="2147147" cy="1610360"/>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EF8D0B19-4D41-4C9B-A657-AB436452DBDA}"/>
              </a:ext>
            </a:extLst>
          </p:cNvPr>
          <p:cNvPicPr>
            <a:picLocks noChangeAspect="1"/>
          </p:cNvPicPr>
          <p:nvPr/>
        </p:nvPicPr>
        <p:blipFill>
          <a:blip r:embed="rId3"/>
          <a:stretch>
            <a:fillRect/>
          </a:stretch>
        </p:blipFill>
        <p:spPr>
          <a:xfrm>
            <a:off x="9621522" y="3429000"/>
            <a:ext cx="2147147" cy="1610360"/>
          </a:xfrm>
          <a:prstGeom prst="rect">
            <a:avLst/>
          </a:prstGeom>
        </p:spPr>
      </p:pic>
      <p:pic>
        <p:nvPicPr>
          <p:cNvPr id="10" name="Picture 9" descr="Chart&#10;&#10;Description automatically generated">
            <a:extLst>
              <a:ext uri="{FF2B5EF4-FFF2-40B4-BE49-F238E27FC236}">
                <a16:creationId xmlns:a16="http://schemas.microsoft.com/office/drawing/2014/main" id="{12C3F1C4-A8D9-435D-9CAC-1ADD97208F45}"/>
              </a:ext>
            </a:extLst>
          </p:cNvPr>
          <p:cNvPicPr>
            <a:picLocks noChangeAspect="1"/>
          </p:cNvPicPr>
          <p:nvPr/>
        </p:nvPicPr>
        <p:blipFill>
          <a:blip r:embed="rId4"/>
          <a:stretch>
            <a:fillRect/>
          </a:stretch>
        </p:blipFill>
        <p:spPr>
          <a:xfrm>
            <a:off x="7281334" y="3429000"/>
            <a:ext cx="2147147" cy="1610360"/>
          </a:xfrm>
          <a:prstGeom prst="rect">
            <a:avLst/>
          </a:prstGeom>
        </p:spPr>
      </p:pic>
    </p:spTree>
    <p:extLst>
      <p:ext uri="{BB962C8B-B14F-4D97-AF65-F5344CB8AC3E}">
        <p14:creationId xmlns:p14="http://schemas.microsoft.com/office/powerpoint/2010/main" val="401289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7DC0-997C-4C26-A99A-A8B5C10A5078}"/>
              </a:ext>
            </a:extLst>
          </p:cNvPr>
          <p:cNvSpPr>
            <a:spLocks noGrp="1"/>
          </p:cNvSpPr>
          <p:nvPr>
            <p:ph type="title"/>
          </p:nvPr>
        </p:nvSpPr>
        <p:spPr/>
        <p:txBody>
          <a:bodyPr/>
          <a:lstStyle/>
          <a:p>
            <a:r>
              <a:rPr lang="es-CO" dirty="0"/>
              <a:t>Capas candidatas a Eliminación</a:t>
            </a:r>
          </a:p>
        </p:txBody>
      </p:sp>
      <p:sp>
        <p:nvSpPr>
          <p:cNvPr id="3" name="Content Placeholder 2">
            <a:extLst>
              <a:ext uri="{FF2B5EF4-FFF2-40B4-BE49-F238E27FC236}">
                <a16:creationId xmlns:a16="http://schemas.microsoft.com/office/drawing/2014/main" id="{D9D0F4C7-7F4A-44DA-A27C-11224D489B42}"/>
              </a:ext>
            </a:extLst>
          </p:cNvPr>
          <p:cNvSpPr>
            <a:spLocks noGrp="1"/>
          </p:cNvSpPr>
          <p:nvPr>
            <p:ph idx="1"/>
          </p:nvPr>
        </p:nvSpPr>
        <p:spPr>
          <a:xfrm>
            <a:off x="581193" y="2180496"/>
            <a:ext cx="3503128" cy="3678303"/>
          </a:xfrm>
        </p:spPr>
        <p:txBody>
          <a:bodyPr/>
          <a:lstStyle/>
          <a:p>
            <a:r>
              <a:rPr lang="es-CO" dirty="0"/>
              <a:t>Experimentación en casos estructurados y no-estructurados</a:t>
            </a:r>
          </a:p>
          <a:p>
            <a:pPr lvl="1"/>
            <a:r>
              <a:rPr lang="es-CO" dirty="0"/>
              <a:t>Eliminar convoluciones o eliminar pesos dentro de las convoluciones que constituyen cada capa densas</a:t>
            </a:r>
          </a:p>
        </p:txBody>
      </p:sp>
      <p:pic>
        <p:nvPicPr>
          <p:cNvPr id="4" name="Picture 3">
            <a:extLst>
              <a:ext uri="{FF2B5EF4-FFF2-40B4-BE49-F238E27FC236}">
                <a16:creationId xmlns:a16="http://schemas.microsoft.com/office/drawing/2014/main" id="{CB639B31-D40E-4043-8455-80832DA0FCE6}"/>
              </a:ext>
            </a:extLst>
          </p:cNvPr>
          <p:cNvPicPr>
            <a:picLocks noChangeAspect="1"/>
          </p:cNvPicPr>
          <p:nvPr/>
        </p:nvPicPr>
        <p:blipFill>
          <a:blip r:embed="rId2"/>
          <a:stretch>
            <a:fillRect/>
          </a:stretch>
        </p:blipFill>
        <p:spPr>
          <a:xfrm>
            <a:off x="6804990" y="2040948"/>
            <a:ext cx="4109060" cy="4523624"/>
          </a:xfrm>
          <a:prstGeom prst="rect">
            <a:avLst/>
          </a:prstGeom>
        </p:spPr>
      </p:pic>
      <p:sp>
        <p:nvSpPr>
          <p:cNvPr id="6" name="Oval 5">
            <a:extLst>
              <a:ext uri="{FF2B5EF4-FFF2-40B4-BE49-F238E27FC236}">
                <a16:creationId xmlns:a16="http://schemas.microsoft.com/office/drawing/2014/main" id="{64613621-886C-42C9-9DFD-CEE20685F9FD}"/>
              </a:ext>
            </a:extLst>
          </p:cNvPr>
          <p:cNvSpPr/>
          <p:nvPr/>
        </p:nvSpPr>
        <p:spPr>
          <a:xfrm>
            <a:off x="6967682" y="2819631"/>
            <a:ext cx="1189182" cy="505460"/>
          </a:xfrm>
          <a:custGeom>
            <a:avLst/>
            <a:gdLst>
              <a:gd name="connsiteX0" fmla="*/ 0 w 1189182"/>
              <a:gd name="connsiteY0" fmla="*/ 252730 h 505460"/>
              <a:gd name="connsiteX1" fmla="*/ 594591 w 1189182"/>
              <a:gd name="connsiteY1" fmla="*/ 0 h 505460"/>
              <a:gd name="connsiteX2" fmla="*/ 1189182 w 1189182"/>
              <a:gd name="connsiteY2" fmla="*/ 252730 h 505460"/>
              <a:gd name="connsiteX3" fmla="*/ 594591 w 1189182"/>
              <a:gd name="connsiteY3" fmla="*/ 505460 h 505460"/>
              <a:gd name="connsiteX4" fmla="*/ 0 w 1189182"/>
              <a:gd name="connsiteY4" fmla="*/ 25273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182" h="505460" extrusionOk="0">
                <a:moveTo>
                  <a:pt x="0" y="252730"/>
                </a:moveTo>
                <a:cubicBezTo>
                  <a:pt x="4951" y="65796"/>
                  <a:pt x="277319" y="3925"/>
                  <a:pt x="594591" y="0"/>
                </a:cubicBezTo>
                <a:cubicBezTo>
                  <a:pt x="901149" y="-9718"/>
                  <a:pt x="1182451" y="109279"/>
                  <a:pt x="1189182" y="252730"/>
                </a:cubicBezTo>
                <a:cubicBezTo>
                  <a:pt x="1194846" y="387143"/>
                  <a:pt x="956025" y="524685"/>
                  <a:pt x="594591" y="505460"/>
                </a:cubicBezTo>
                <a:cubicBezTo>
                  <a:pt x="239976" y="497974"/>
                  <a:pt x="-500" y="396871"/>
                  <a:pt x="0" y="252730"/>
                </a:cubicBezTo>
                <a:close/>
              </a:path>
            </a:pathLst>
          </a:custGeom>
          <a:noFill/>
          <a:ln w="38100">
            <a:solidFill>
              <a:srgbClr val="FF0000"/>
            </a:solidFill>
            <a:extLst>
              <a:ext uri="{C807C97D-BFC1-408E-A445-0C87EB9F89A2}">
                <ask:lineSketchStyleProps xmlns:ask="http://schemas.microsoft.com/office/drawing/2018/sketchyshapes" sd="1997080650">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Oval 4">
            <a:extLst>
              <a:ext uri="{FF2B5EF4-FFF2-40B4-BE49-F238E27FC236}">
                <a16:creationId xmlns:a16="http://schemas.microsoft.com/office/drawing/2014/main" id="{82CA37A8-7E7A-68BE-7B23-30B1B2097DF1}"/>
              </a:ext>
            </a:extLst>
          </p:cNvPr>
          <p:cNvSpPr/>
          <p:nvPr/>
        </p:nvSpPr>
        <p:spPr>
          <a:xfrm>
            <a:off x="6967682" y="3684824"/>
            <a:ext cx="1189182" cy="505460"/>
          </a:xfrm>
          <a:custGeom>
            <a:avLst/>
            <a:gdLst>
              <a:gd name="connsiteX0" fmla="*/ 0 w 1189182"/>
              <a:gd name="connsiteY0" fmla="*/ 252730 h 505460"/>
              <a:gd name="connsiteX1" fmla="*/ 594591 w 1189182"/>
              <a:gd name="connsiteY1" fmla="*/ 0 h 505460"/>
              <a:gd name="connsiteX2" fmla="*/ 1189182 w 1189182"/>
              <a:gd name="connsiteY2" fmla="*/ 252730 h 505460"/>
              <a:gd name="connsiteX3" fmla="*/ 594591 w 1189182"/>
              <a:gd name="connsiteY3" fmla="*/ 505460 h 505460"/>
              <a:gd name="connsiteX4" fmla="*/ 0 w 1189182"/>
              <a:gd name="connsiteY4" fmla="*/ 25273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182" h="505460" extrusionOk="0">
                <a:moveTo>
                  <a:pt x="0" y="252730"/>
                </a:moveTo>
                <a:cubicBezTo>
                  <a:pt x="4951" y="65796"/>
                  <a:pt x="277319" y="3925"/>
                  <a:pt x="594591" y="0"/>
                </a:cubicBezTo>
                <a:cubicBezTo>
                  <a:pt x="901149" y="-9718"/>
                  <a:pt x="1182451" y="109279"/>
                  <a:pt x="1189182" y="252730"/>
                </a:cubicBezTo>
                <a:cubicBezTo>
                  <a:pt x="1194846" y="387143"/>
                  <a:pt x="956025" y="524685"/>
                  <a:pt x="594591" y="505460"/>
                </a:cubicBezTo>
                <a:cubicBezTo>
                  <a:pt x="239976" y="497974"/>
                  <a:pt x="-500" y="396871"/>
                  <a:pt x="0" y="252730"/>
                </a:cubicBezTo>
                <a:close/>
              </a:path>
            </a:pathLst>
          </a:custGeom>
          <a:noFill/>
          <a:ln w="38100">
            <a:solidFill>
              <a:srgbClr val="FF0000"/>
            </a:solidFill>
            <a:extLst>
              <a:ext uri="{C807C97D-BFC1-408E-A445-0C87EB9F89A2}">
                <ask:lineSketchStyleProps xmlns:ask="http://schemas.microsoft.com/office/drawing/2018/sketchyshapes" sd="1997080650">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Oval 6">
            <a:extLst>
              <a:ext uri="{FF2B5EF4-FFF2-40B4-BE49-F238E27FC236}">
                <a16:creationId xmlns:a16="http://schemas.microsoft.com/office/drawing/2014/main" id="{88DB6F8E-88A3-7CBB-5140-1440D0151455}"/>
              </a:ext>
            </a:extLst>
          </p:cNvPr>
          <p:cNvSpPr/>
          <p:nvPr/>
        </p:nvSpPr>
        <p:spPr>
          <a:xfrm>
            <a:off x="6967682" y="4615901"/>
            <a:ext cx="1189182" cy="505460"/>
          </a:xfrm>
          <a:custGeom>
            <a:avLst/>
            <a:gdLst>
              <a:gd name="connsiteX0" fmla="*/ 0 w 1189182"/>
              <a:gd name="connsiteY0" fmla="*/ 252730 h 505460"/>
              <a:gd name="connsiteX1" fmla="*/ 594591 w 1189182"/>
              <a:gd name="connsiteY1" fmla="*/ 0 h 505460"/>
              <a:gd name="connsiteX2" fmla="*/ 1189182 w 1189182"/>
              <a:gd name="connsiteY2" fmla="*/ 252730 h 505460"/>
              <a:gd name="connsiteX3" fmla="*/ 594591 w 1189182"/>
              <a:gd name="connsiteY3" fmla="*/ 505460 h 505460"/>
              <a:gd name="connsiteX4" fmla="*/ 0 w 1189182"/>
              <a:gd name="connsiteY4" fmla="*/ 25273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182" h="505460" extrusionOk="0">
                <a:moveTo>
                  <a:pt x="0" y="252730"/>
                </a:moveTo>
                <a:cubicBezTo>
                  <a:pt x="4951" y="65796"/>
                  <a:pt x="277319" y="3925"/>
                  <a:pt x="594591" y="0"/>
                </a:cubicBezTo>
                <a:cubicBezTo>
                  <a:pt x="901149" y="-9718"/>
                  <a:pt x="1182451" y="109279"/>
                  <a:pt x="1189182" y="252730"/>
                </a:cubicBezTo>
                <a:cubicBezTo>
                  <a:pt x="1194846" y="387143"/>
                  <a:pt x="956025" y="524685"/>
                  <a:pt x="594591" y="505460"/>
                </a:cubicBezTo>
                <a:cubicBezTo>
                  <a:pt x="239976" y="497974"/>
                  <a:pt x="-500" y="396871"/>
                  <a:pt x="0" y="252730"/>
                </a:cubicBezTo>
                <a:close/>
              </a:path>
            </a:pathLst>
          </a:custGeom>
          <a:noFill/>
          <a:ln w="38100">
            <a:solidFill>
              <a:srgbClr val="FF0000"/>
            </a:solidFill>
            <a:extLst>
              <a:ext uri="{C807C97D-BFC1-408E-A445-0C87EB9F89A2}">
                <ask:lineSketchStyleProps xmlns:ask="http://schemas.microsoft.com/office/drawing/2018/sketchyshapes" sd="1997080650">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Oval 8">
            <a:extLst>
              <a:ext uri="{FF2B5EF4-FFF2-40B4-BE49-F238E27FC236}">
                <a16:creationId xmlns:a16="http://schemas.microsoft.com/office/drawing/2014/main" id="{10B003DF-42C5-B7F3-04AB-ACCD714780C1}"/>
              </a:ext>
            </a:extLst>
          </p:cNvPr>
          <p:cNvSpPr/>
          <p:nvPr/>
        </p:nvSpPr>
        <p:spPr>
          <a:xfrm>
            <a:off x="6967682" y="5479704"/>
            <a:ext cx="1189182" cy="505460"/>
          </a:xfrm>
          <a:custGeom>
            <a:avLst/>
            <a:gdLst>
              <a:gd name="connsiteX0" fmla="*/ 0 w 1189182"/>
              <a:gd name="connsiteY0" fmla="*/ 252730 h 505460"/>
              <a:gd name="connsiteX1" fmla="*/ 594591 w 1189182"/>
              <a:gd name="connsiteY1" fmla="*/ 0 h 505460"/>
              <a:gd name="connsiteX2" fmla="*/ 1189182 w 1189182"/>
              <a:gd name="connsiteY2" fmla="*/ 252730 h 505460"/>
              <a:gd name="connsiteX3" fmla="*/ 594591 w 1189182"/>
              <a:gd name="connsiteY3" fmla="*/ 505460 h 505460"/>
              <a:gd name="connsiteX4" fmla="*/ 0 w 1189182"/>
              <a:gd name="connsiteY4" fmla="*/ 252730 h 505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182" h="505460" extrusionOk="0">
                <a:moveTo>
                  <a:pt x="0" y="252730"/>
                </a:moveTo>
                <a:cubicBezTo>
                  <a:pt x="4951" y="65796"/>
                  <a:pt x="277319" y="3925"/>
                  <a:pt x="594591" y="0"/>
                </a:cubicBezTo>
                <a:cubicBezTo>
                  <a:pt x="901149" y="-9718"/>
                  <a:pt x="1182451" y="109279"/>
                  <a:pt x="1189182" y="252730"/>
                </a:cubicBezTo>
                <a:cubicBezTo>
                  <a:pt x="1194846" y="387143"/>
                  <a:pt x="956025" y="524685"/>
                  <a:pt x="594591" y="505460"/>
                </a:cubicBezTo>
                <a:cubicBezTo>
                  <a:pt x="239976" y="497974"/>
                  <a:pt x="-500" y="396871"/>
                  <a:pt x="0" y="252730"/>
                </a:cubicBezTo>
                <a:close/>
              </a:path>
            </a:pathLst>
          </a:custGeom>
          <a:noFill/>
          <a:ln w="38100">
            <a:solidFill>
              <a:srgbClr val="FF0000"/>
            </a:solidFill>
            <a:extLst>
              <a:ext uri="{C807C97D-BFC1-408E-A445-0C87EB9F89A2}">
                <ask:lineSketchStyleProps xmlns:ask="http://schemas.microsoft.com/office/drawing/2018/sketchyshapes" sd="1997080650">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19617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A3AB-072C-12A9-7101-A52D09BB3E44}"/>
              </a:ext>
            </a:extLst>
          </p:cNvPr>
          <p:cNvSpPr>
            <a:spLocks noGrp="1"/>
          </p:cNvSpPr>
          <p:nvPr>
            <p:ph type="title"/>
          </p:nvPr>
        </p:nvSpPr>
        <p:spPr/>
        <p:txBody>
          <a:bodyPr/>
          <a:lstStyle/>
          <a:p>
            <a:r>
              <a:rPr lang="es-CO" dirty="0"/>
              <a:t>Algoritmos de eliminación</a:t>
            </a:r>
          </a:p>
        </p:txBody>
      </p:sp>
      <p:graphicFrame>
        <p:nvGraphicFramePr>
          <p:cNvPr id="4" name="Content Placeholder 3">
            <a:extLst>
              <a:ext uri="{FF2B5EF4-FFF2-40B4-BE49-F238E27FC236}">
                <a16:creationId xmlns:a16="http://schemas.microsoft.com/office/drawing/2014/main" id="{524F38AC-2E7C-4E1C-6CF6-068B907218AA}"/>
              </a:ext>
            </a:extLst>
          </p:cNvPr>
          <p:cNvGraphicFramePr>
            <a:graphicFrameLocks noGrp="1"/>
          </p:cNvGraphicFramePr>
          <p:nvPr>
            <p:ph idx="1"/>
            <p:extLst>
              <p:ext uri="{D42A27DB-BD31-4B8C-83A1-F6EECF244321}">
                <p14:modId xmlns:p14="http://schemas.microsoft.com/office/powerpoint/2010/main" val="139935759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531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8AC1-5445-1908-AFB2-A88530E5E1C7}"/>
              </a:ext>
            </a:extLst>
          </p:cNvPr>
          <p:cNvSpPr>
            <a:spLocks noGrp="1"/>
          </p:cNvSpPr>
          <p:nvPr>
            <p:ph type="title"/>
          </p:nvPr>
        </p:nvSpPr>
        <p:spPr/>
        <p:txBody>
          <a:bodyPr/>
          <a:lstStyle/>
          <a:p>
            <a:r>
              <a:rPr lang="es-CO" dirty="0"/>
              <a:t>Algoritmos de eliminación</a:t>
            </a:r>
          </a:p>
        </p:txBody>
      </p:sp>
      <mc:AlternateContent xmlns:mc="http://schemas.openxmlformats.org/markup-compatibility/2006">
        <mc:Choice xmlns:a14="http://schemas.microsoft.com/office/drawing/2010/main" Requires="a14">
          <p:graphicFrame>
            <p:nvGraphicFramePr>
              <p:cNvPr id="8" name="Table 8">
                <a:extLst>
                  <a:ext uri="{FF2B5EF4-FFF2-40B4-BE49-F238E27FC236}">
                    <a16:creationId xmlns:a16="http://schemas.microsoft.com/office/drawing/2014/main" id="{D9073FAB-2C45-F829-D58A-40ED440AA148}"/>
                  </a:ext>
                </a:extLst>
              </p:cNvPr>
              <p:cNvGraphicFramePr>
                <a:graphicFrameLocks noGrp="1"/>
              </p:cNvGraphicFramePr>
              <p:nvPr>
                <p:extLst>
                  <p:ext uri="{D42A27DB-BD31-4B8C-83A1-F6EECF244321}">
                    <p14:modId xmlns:p14="http://schemas.microsoft.com/office/powerpoint/2010/main" val="2385161382"/>
                  </p:ext>
                </p:extLst>
              </p:nvPr>
            </p:nvGraphicFramePr>
            <p:xfrm>
              <a:off x="2706254" y="2284404"/>
              <a:ext cx="6779492" cy="3977640"/>
            </p:xfrm>
            <a:graphic>
              <a:graphicData uri="http://schemas.openxmlformats.org/drawingml/2006/table">
                <a:tbl>
                  <a:tblPr firstRow="1" bandRow="1">
                    <a:tableStyleId>{5C22544A-7EE6-4342-B048-85BDC9FD1C3A}</a:tableStyleId>
                  </a:tblPr>
                  <a:tblGrid>
                    <a:gridCol w="3389746">
                      <a:extLst>
                        <a:ext uri="{9D8B030D-6E8A-4147-A177-3AD203B41FA5}">
                          <a16:colId xmlns:a16="http://schemas.microsoft.com/office/drawing/2014/main" val="3475360419"/>
                        </a:ext>
                      </a:extLst>
                    </a:gridCol>
                    <a:gridCol w="3389746">
                      <a:extLst>
                        <a:ext uri="{9D8B030D-6E8A-4147-A177-3AD203B41FA5}">
                          <a16:colId xmlns:a16="http://schemas.microsoft.com/office/drawing/2014/main" val="2262181845"/>
                        </a:ext>
                      </a:extLst>
                    </a:gridCol>
                  </a:tblGrid>
                  <a:tr h="370840">
                    <a:tc>
                      <a:txBody>
                        <a:bodyPr/>
                        <a:lstStyle/>
                        <a:p>
                          <a:r>
                            <a:rPr lang="es-CO" i="1" u="none" dirty="0" err="1"/>
                            <a:t>Hiperparámetro</a:t>
                          </a:r>
                          <a:endParaRPr lang="es-CO" i="1" u="none" dirty="0"/>
                        </a:p>
                      </a:txBody>
                      <a:tcPr/>
                    </a:tc>
                    <a:tc>
                      <a:txBody>
                        <a:bodyPr/>
                        <a:lstStyle/>
                        <a:p>
                          <a:pPr algn="r"/>
                          <a:r>
                            <a:rPr lang="es-CO" i="1" dirty="0"/>
                            <a:t>Valor</a:t>
                          </a:r>
                        </a:p>
                      </a:txBody>
                      <a:tcPr/>
                    </a:tc>
                    <a:extLst>
                      <a:ext uri="{0D108BD9-81ED-4DB2-BD59-A6C34878D82A}">
                        <a16:rowId xmlns:a16="http://schemas.microsoft.com/office/drawing/2014/main" val="400489786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Tamaño </a:t>
                          </a:r>
                          <a:r>
                            <a:rPr lang="es-CO" dirty="0" err="1"/>
                            <a:t>Batch</a:t>
                          </a:r>
                          <a:endParaRPr lang="es-CO" dirty="0"/>
                        </a:p>
                      </a:txBody>
                      <a:tcPr/>
                    </a:tc>
                    <a:tc>
                      <a:txBody>
                        <a:bodyPr/>
                        <a:lstStyle/>
                        <a:p>
                          <a:pPr algn="r"/>
                          <a:r>
                            <a:rPr lang="es-CO" dirty="0"/>
                            <a:t>6</a:t>
                          </a:r>
                        </a:p>
                      </a:txBody>
                      <a:tcPr/>
                    </a:tc>
                    <a:extLst>
                      <a:ext uri="{0D108BD9-81ED-4DB2-BD59-A6C34878D82A}">
                        <a16:rowId xmlns:a16="http://schemas.microsoft.com/office/drawing/2014/main" val="137092129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Número </a:t>
                          </a:r>
                          <a:r>
                            <a:rPr lang="es-CO" dirty="0" err="1"/>
                            <a:t>Epochs</a:t>
                          </a:r>
                          <a:endParaRPr lang="es-CO" dirty="0"/>
                        </a:p>
                      </a:txBody>
                      <a:tcPr/>
                    </a:tc>
                    <a:tc>
                      <a:txBody>
                        <a:bodyPr/>
                        <a:lstStyle/>
                        <a:p>
                          <a:pPr algn="r"/>
                          <a:r>
                            <a:rPr lang="es-CO" dirty="0"/>
                            <a:t>10</a:t>
                          </a:r>
                        </a:p>
                      </a:txBody>
                      <a:tcPr/>
                    </a:tc>
                    <a:extLst>
                      <a:ext uri="{0D108BD9-81ED-4DB2-BD59-A6C34878D82A}">
                        <a16:rowId xmlns:a16="http://schemas.microsoft.com/office/drawing/2014/main" val="344572566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err="1"/>
                            <a:t>Epochs</a:t>
                          </a:r>
                          <a:r>
                            <a:rPr lang="es-CO" dirty="0"/>
                            <a:t> parada sin mejora</a:t>
                          </a:r>
                        </a:p>
                      </a:txBody>
                      <a:tcPr/>
                    </a:tc>
                    <a:tc>
                      <a:txBody>
                        <a:bodyPr/>
                        <a:lstStyle/>
                        <a:p>
                          <a:pPr algn="r"/>
                          <a:r>
                            <a:rPr lang="es-CO" dirty="0"/>
                            <a:t>3</a:t>
                          </a:r>
                        </a:p>
                      </a:txBody>
                      <a:tcPr/>
                    </a:tc>
                    <a:extLst>
                      <a:ext uri="{0D108BD9-81ED-4DB2-BD59-A6C34878D82A}">
                        <a16:rowId xmlns:a16="http://schemas.microsoft.com/office/drawing/2014/main" val="326452678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Número </a:t>
                          </a:r>
                          <a:r>
                            <a:rPr lang="es-CO" dirty="0" err="1"/>
                            <a:t>Epochs</a:t>
                          </a:r>
                          <a:r>
                            <a:rPr lang="es-CO" dirty="0"/>
                            <a:t> de </a:t>
                          </a:r>
                          <a:r>
                            <a:rPr lang="es-CO" dirty="0" err="1"/>
                            <a:t>Pruning</a:t>
                          </a:r>
                          <a:endParaRPr lang="es-CO" dirty="0"/>
                        </a:p>
                      </a:txBody>
                      <a:tcPr/>
                    </a:tc>
                    <a:tc>
                      <a:txBody>
                        <a:bodyPr/>
                        <a:lstStyle/>
                        <a:p>
                          <a:pPr algn="r"/>
                          <a:r>
                            <a:rPr lang="es-CO" dirty="0"/>
                            <a:t>3</a:t>
                          </a:r>
                        </a:p>
                      </a:txBody>
                      <a:tcPr/>
                    </a:tc>
                    <a:extLst>
                      <a:ext uri="{0D108BD9-81ED-4DB2-BD59-A6C34878D82A}">
                        <a16:rowId xmlns:a16="http://schemas.microsoft.com/office/drawing/2014/main" val="46160596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err="1"/>
                            <a:t>Epochs</a:t>
                          </a:r>
                          <a:r>
                            <a:rPr lang="es-CO" dirty="0"/>
                            <a:t> parada sin mejora en </a:t>
                          </a:r>
                          <a:r>
                            <a:rPr lang="es-CO" dirty="0" err="1"/>
                            <a:t>pruning</a:t>
                          </a:r>
                          <a:endParaRPr lang="es-CO" dirty="0"/>
                        </a:p>
                      </a:txBody>
                      <a:tcPr/>
                    </a:tc>
                    <a:tc>
                      <a:txBody>
                        <a:bodyPr/>
                        <a:lstStyle/>
                        <a:p>
                          <a:pPr algn="r"/>
                          <a:r>
                            <a:rPr lang="es-CO" dirty="0"/>
                            <a:t>2</a:t>
                          </a:r>
                        </a:p>
                      </a:txBody>
                      <a:tcPr/>
                    </a:tc>
                    <a:extLst>
                      <a:ext uri="{0D108BD9-81ED-4DB2-BD59-A6C34878D82A}">
                        <a16:rowId xmlns:a16="http://schemas.microsoft.com/office/drawing/2014/main" val="22453007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Porcentaje Inicio en </a:t>
                          </a:r>
                          <a:r>
                            <a:rPr lang="es-CO" dirty="0" err="1"/>
                            <a:t>Pruning</a:t>
                          </a:r>
                          <a:endParaRPr lang="es-CO" dirty="0"/>
                        </a:p>
                      </a:txBody>
                      <a:tcPr/>
                    </a:tc>
                    <a:tc>
                      <a:txBody>
                        <a:bodyPr/>
                        <a:lstStyle/>
                        <a:p>
                          <a:pPr algn="r"/>
                          <a:r>
                            <a:rPr lang="es-CO" dirty="0"/>
                            <a:t>30%</a:t>
                          </a:r>
                        </a:p>
                      </a:txBody>
                      <a:tcPr/>
                    </a:tc>
                    <a:extLst>
                      <a:ext uri="{0D108BD9-81ED-4DB2-BD59-A6C34878D82A}">
                        <a16:rowId xmlns:a16="http://schemas.microsoft.com/office/drawing/2014/main" val="3849167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Porcentaje Fin en </a:t>
                          </a:r>
                          <a:r>
                            <a:rPr lang="es-CO" dirty="0" err="1"/>
                            <a:t>Pruning</a:t>
                          </a:r>
                          <a:endParaRPr lang="es-CO" dirty="0"/>
                        </a:p>
                      </a:txBody>
                      <a:tcPr/>
                    </a:tc>
                    <a:tc>
                      <a:txBody>
                        <a:bodyPr/>
                        <a:lstStyle/>
                        <a:p>
                          <a:pPr algn="r"/>
                          <a:r>
                            <a:rPr lang="es-CO" dirty="0"/>
                            <a:t>50%</a:t>
                          </a:r>
                        </a:p>
                      </a:txBody>
                      <a:tcPr/>
                    </a:tc>
                    <a:extLst>
                      <a:ext uri="{0D108BD9-81ED-4DB2-BD59-A6C34878D82A}">
                        <a16:rowId xmlns:a16="http://schemas.microsoft.com/office/drawing/2014/main" val="1054446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Incremento Porcentaje de </a:t>
                          </a:r>
                          <a:r>
                            <a:rPr lang="es-CO" dirty="0" err="1"/>
                            <a:t>Pruning</a:t>
                          </a:r>
                          <a:endParaRPr lang="es-CO" dirty="0"/>
                        </a:p>
                      </a:txBody>
                      <a:tcPr/>
                    </a:tc>
                    <a:tc>
                      <a:txBody>
                        <a:bodyPr/>
                        <a:lstStyle/>
                        <a:p>
                          <a:pPr algn="r"/>
                          <a:r>
                            <a:rPr lang="es-CO" dirty="0"/>
                            <a:t>10%</a:t>
                          </a:r>
                        </a:p>
                      </a:txBody>
                      <a:tcPr/>
                    </a:tc>
                    <a:extLst>
                      <a:ext uri="{0D108BD9-81ED-4DB2-BD59-A6C34878D82A}">
                        <a16:rowId xmlns:a16="http://schemas.microsoft.com/office/drawing/2014/main" val="17480469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Norma Evaluación de Pesos</a:t>
                          </a:r>
                        </a:p>
                      </a:txBody>
                      <a:tcPr/>
                    </a:tc>
                    <a:tc>
                      <a:txBody>
                        <a:bodyPr/>
                        <a:lstStyle/>
                        <a:p>
                          <a:pPr algn="r"/>
                          <a:r>
                            <a:rPr lang="en-US" b="0" dirty="0"/>
                            <a:t>Norma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a14:m>
                          <a:endParaRPr lang="en-US" b="0" dirty="0"/>
                        </a:p>
                      </a:txBody>
                      <a:tcPr/>
                    </a:tc>
                    <a:extLst>
                      <a:ext uri="{0D108BD9-81ED-4DB2-BD59-A6C34878D82A}">
                        <a16:rowId xmlns:a16="http://schemas.microsoft.com/office/drawing/2014/main" val="4269534702"/>
                      </a:ext>
                    </a:extLst>
                  </a:tr>
                </a:tbl>
              </a:graphicData>
            </a:graphic>
          </p:graphicFrame>
        </mc:Choice>
        <mc:Fallback>
          <p:graphicFrame>
            <p:nvGraphicFramePr>
              <p:cNvPr id="8" name="Table 8">
                <a:extLst>
                  <a:ext uri="{FF2B5EF4-FFF2-40B4-BE49-F238E27FC236}">
                    <a16:creationId xmlns:a16="http://schemas.microsoft.com/office/drawing/2014/main" id="{D9073FAB-2C45-F829-D58A-40ED440AA148}"/>
                  </a:ext>
                </a:extLst>
              </p:cNvPr>
              <p:cNvGraphicFramePr>
                <a:graphicFrameLocks noGrp="1"/>
              </p:cNvGraphicFramePr>
              <p:nvPr>
                <p:extLst>
                  <p:ext uri="{D42A27DB-BD31-4B8C-83A1-F6EECF244321}">
                    <p14:modId xmlns:p14="http://schemas.microsoft.com/office/powerpoint/2010/main" val="2385161382"/>
                  </p:ext>
                </p:extLst>
              </p:nvPr>
            </p:nvGraphicFramePr>
            <p:xfrm>
              <a:off x="2706254" y="2284404"/>
              <a:ext cx="6779492" cy="3977640"/>
            </p:xfrm>
            <a:graphic>
              <a:graphicData uri="http://schemas.openxmlformats.org/drawingml/2006/table">
                <a:tbl>
                  <a:tblPr firstRow="1" bandRow="1">
                    <a:tableStyleId>{5C22544A-7EE6-4342-B048-85BDC9FD1C3A}</a:tableStyleId>
                  </a:tblPr>
                  <a:tblGrid>
                    <a:gridCol w="3389746">
                      <a:extLst>
                        <a:ext uri="{9D8B030D-6E8A-4147-A177-3AD203B41FA5}">
                          <a16:colId xmlns:a16="http://schemas.microsoft.com/office/drawing/2014/main" val="3475360419"/>
                        </a:ext>
                      </a:extLst>
                    </a:gridCol>
                    <a:gridCol w="3389746">
                      <a:extLst>
                        <a:ext uri="{9D8B030D-6E8A-4147-A177-3AD203B41FA5}">
                          <a16:colId xmlns:a16="http://schemas.microsoft.com/office/drawing/2014/main" val="2262181845"/>
                        </a:ext>
                      </a:extLst>
                    </a:gridCol>
                  </a:tblGrid>
                  <a:tr h="370840">
                    <a:tc>
                      <a:txBody>
                        <a:bodyPr/>
                        <a:lstStyle/>
                        <a:p>
                          <a:r>
                            <a:rPr lang="es-CO" i="1" u="none" dirty="0" err="1"/>
                            <a:t>Hiperparámetro</a:t>
                          </a:r>
                          <a:endParaRPr lang="es-CO" i="1" u="none" dirty="0"/>
                        </a:p>
                      </a:txBody>
                      <a:tcPr/>
                    </a:tc>
                    <a:tc>
                      <a:txBody>
                        <a:bodyPr/>
                        <a:lstStyle/>
                        <a:p>
                          <a:pPr algn="r"/>
                          <a:r>
                            <a:rPr lang="es-CO" i="1" dirty="0"/>
                            <a:t>Valor</a:t>
                          </a:r>
                        </a:p>
                      </a:txBody>
                      <a:tcPr/>
                    </a:tc>
                    <a:extLst>
                      <a:ext uri="{0D108BD9-81ED-4DB2-BD59-A6C34878D82A}">
                        <a16:rowId xmlns:a16="http://schemas.microsoft.com/office/drawing/2014/main" val="4004897868"/>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Tamaño </a:t>
                          </a:r>
                          <a:r>
                            <a:rPr lang="es-CO" dirty="0" err="1"/>
                            <a:t>Batch</a:t>
                          </a:r>
                          <a:endParaRPr lang="es-CO" dirty="0"/>
                        </a:p>
                      </a:txBody>
                      <a:tcPr/>
                    </a:tc>
                    <a:tc>
                      <a:txBody>
                        <a:bodyPr/>
                        <a:lstStyle/>
                        <a:p>
                          <a:pPr algn="r"/>
                          <a:r>
                            <a:rPr lang="es-CO" dirty="0"/>
                            <a:t>6</a:t>
                          </a:r>
                        </a:p>
                      </a:txBody>
                      <a:tcPr/>
                    </a:tc>
                    <a:extLst>
                      <a:ext uri="{0D108BD9-81ED-4DB2-BD59-A6C34878D82A}">
                        <a16:rowId xmlns:a16="http://schemas.microsoft.com/office/drawing/2014/main" val="137092129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Número </a:t>
                          </a:r>
                          <a:r>
                            <a:rPr lang="es-CO" dirty="0" err="1"/>
                            <a:t>Epochs</a:t>
                          </a:r>
                          <a:endParaRPr lang="es-CO" dirty="0"/>
                        </a:p>
                      </a:txBody>
                      <a:tcPr/>
                    </a:tc>
                    <a:tc>
                      <a:txBody>
                        <a:bodyPr/>
                        <a:lstStyle/>
                        <a:p>
                          <a:pPr algn="r"/>
                          <a:r>
                            <a:rPr lang="es-CO" dirty="0"/>
                            <a:t>10</a:t>
                          </a:r>
                        </a:p>
                      </a:txBody>
                      <a:tcPr/>
                    </a:tc>
                    <a:extLst>
                      <a:ext uri="{0D108BD9-81ED-4DB2-BD59-A6C34878D82A}">
                        <a16:rowId xmlns:a16="http://schemas.microsoft.com/office/drawing/2014/main" val="344572566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err="1"/>
                            <a:t>Epochs</a:t>
                          </a:r>
                          <a:r>
                            <a:rPr lang="es-CO" dirty="0"/>
                            <a:t> parada sin mejora</a:t>
                          </a:r>
                        </a:p>
                      </a:txBody>
                      <a:tcPr/>
                    </a:tc>
                    <a:tc>
                      <a:txBody>
                        <a:bodyPr/>
                        <a:lstStyle/>
                        <a:p>
                          <a:pPr algn="r"/>
                          <a:r>
                            <a:rPr lang="es-CO" dirty="0"/>
                            <a:t>3</a:t>
                          </a:r>
                        </a:p>
                      </a:txBody>
                      <a:tcPr/>
                    </a:tc>
                    <a:extLst>
                      <a:ext uri="{0D108BD9-81ED-4DB2-BD59-A6C34878D82A}">
                        <a16:rowId xmlns:a16="http://schemas.microsoft.com/office/drawing/2014/main" val="326452678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Número </a:t>
                          </a:r>
                          <a:r>
                            <a:rPr lang="es-CO" dirty="0" err="1"/>
                            <a:t>Epochs</a:t>
                          </a:r>
                          <a:r>
                            <a:rPr lang="es-CO" dirty="0"/>
                            <a:t> de </a:t>
                          </a:r>
                          <a:r>
                            <a:rPr lang="es-CO" dirty="0" err="1"/>
                            <a:t>Pruning</a:t>
                          </a:r>
                          <a:endParaRPr lang="es-CO" dirty="0"/>
                        </a:p>
                      </a:txBody>
                      <a:tcPr/>
                    </a:tc>
                    <a:tc>
                      <a:txBody>
                        <a:bodyPr/>
                        <a:lstStyle/>
                        <a:p>
                          <a:pPr algn="r"/>
                          <a:r>
                            <a:rPr lang="es-CO" dirty="0"/>
                            <a:t>3</a:t>
                          </a:r>
                        </a:p>
                      </a:txBody>
                      <a:tcPr/>
                    </a:tc>
                    <a:extLst>
                      <a:ext uri="{0D108BD9-81ED-4DB2-BD59-A6C34878D82A}">
                        <a16:rowId xmlns:a16="http://schemas.microsoft.com/office/drawing/2014/main" val="461605961"/>
                      </a:ext>
                    </a:extLst>
                  </a:tr>
                  <a:tr h="6400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err="1"/>
                            <a:t>Epochs</a:t>
                          </a:r>
                          <a:r>
                            <a:rPr lang="es-CO" dirty="0"/>
                            <a:t> parada sin mejora en </a:t>
                          </a:r>
                          <a:r>
                            <a:rPr lang="es-CO" dirty="0" err="1"/>
                            <a:t>pruning</a:t>
                          </a:r>
                          <a:endParaRPr lang="es-CO" dirty="0"/>
                        </a:p>
                      </a:txBody>
                      <a:tcPr/>
                    </a:tc>
                    <a:tc>
                      <a:txBody>
                        <a:bodyPr/>
                        <a:lstStyle/>
                        <a:p>
                          <a:pPr algn="r"/>
                          <a:r>
                            <a:rPr lang="es-CO" dirty="0"/>
                            <a:t>2</a:t>
                          </a:r>
                        </a:p>
                      </a:txBody>
                      <a:tcPr/>
                    </a:tc>
                    <a:extLst>
                      <a:ext uri="{0D108BD9-81ED-4DB2-BD59-A6C34878D82A}">
                        <a16:rowId xmlns:a16="http://schemas.microsoft.com/office/drawing/2014/main" val="224530074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Porcentaje Inicio en </a:t>
                          </a:r>
                          <a:r>
                            <a:rPr lang="es-CO" dirty="0" err="1"/>
                            <a:t>Pruning</a:t>
                          </a:r>
                          <a:endParaRPr lang="es-CO" dirty="0"/>
                        </a:p>
                      </a:txBody>
                      <a:tcPr/>
                    </a:tc>
                    <a:tc>
                      <a:txBody>
                        <a:bodyPr/>
                        <a:lstStyle/>
                        <a:p>
                          <a:pPr algn="r"/>
                          <a:r>
                            <a:rPr lang="es-CO" dirty="0"/>
                            <a:t>30%</a:t>
                          </a:r>
                        </a:p>
                      </a:txBody>
                      <a:tcPr/>
                    </a:tc>
                    <a:extLst>
                      <a:ext uri="{0D108BD9-81ED-4DB2-BD59-A6C34878D82A}">
                        <a16:rowId xmlns:a16="http://schemas.microsoft.com/office/drawing/2014/main" val="38491679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Porcentaje Fin en </a:t>
                          </a:r>
                          <a:r>
                            <a:rPr lang="es-CO" dirty="0" err="1"/>
                            <a:t>Pruning</a:t>
                          </a:r>
                          <a:endParaRPr lang="es-CO" dirty="0"/>
                        </a:p>
                      </a:txBody>
                      <a:tcPr/>
                    </a:tc>
                    <a:tc>
                      <a:txBody>
                        <a:bodyPr/>
                        <a:lstStyle/>
                        <a:p>
                          <a:pPr algn="r"/>
                          <a:r>
                            <a:rPr lang="es-CO" dirty="0"/>
                            <a:t>50%</a:t>
                          </a:r>
                        </a:p>
                      </a:txBody>
                      <a:tcPr/>
                    </a:tc>
                    <a:extLst>
                      <a:ext uri="{0D108BD9-81ED-4DB2-BD59-A6C34878D82A}">
                        <a16:rowId xmlns:a16="http://schemas.microsoft.com/office/drawing/2014/main" val="10544467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Incremento Porcentaje de </a:t>
                          </a:r>
                          <a:r>
                            <a:rPr lang="es-CO" dirty="0" err="1"/>
                            <a:t>Pruning</a:t>
                          </a:r>
                          <a:endParaRPr lang="es-CO" dirty="0"/>
                        </a:p>
                      </a:txBody>
                      <a:tcPr/>
                    </a:tc>
                    <a:tc>
                      <a:txBody>
                        <a:bodyPr/>
                        <a:lstStyle/>
                        <a:p>
                          <a:pPr algn="r"/>
                          <a:r>
                            <a:rPr lang="es-CO" dirty="0"/>
                            <a:t>10%</a:t>
                          </a:r>
                        </a:p>
                      </a:txBody>
                      <a:tcPr/>
                    </a:tc>
                    <a:extLst>
                      <a:ext uri="{0D108BD9-81ED-4DB2-BD59-A6C34878D82A}">
                        <a16:rowId xmlns:a16="http://schemas.microsoft.com/office/drawing/2014/main" val="174804690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dirty="0"/>
                            <a:t>Norma Evaluación de Pesos</a:t>
                          </a:r>
                        </a:p>
                      </a:txBody>
                      <a:tcPr/>
                    </a:tc>
                    <a:tc>
                      <a:txBody>
                        <a:bodyPr/>
                        <a:lstStyle/>
                        <a:p>
                          <a:endParaRPr lang="en-US"/>
                        </a:p>
                      </a:txBody>
                      <a:tcPr>
                        <a:blipFill>
                          <a:blip r:embed="rId2"/>
                          <a:stretch>
                            <a:fillRect l="-100180" t="-980328" r="-718" b="-22951"/>
                          </a:stretch>
                        </a:blipFill>
                      </a:tcPr>
                    </a:tc>
                    <a:extLst>
                      <a:ext uri="{0D108BD9-81ED-4DB2-BD59-A6C34878D82A}">
                        <a16:rowId xmlns:a16="http://schemas.microsoft.com/office/drawing/2014/main" val="4269534702"/>
                      </a:ext>
                    </a:extLst>
                  </a:tr>
                </a:tbl>
              </a:graphicData>
            </a:graphic>
          </p:graphicFrame>
        </mc:Fallback>
      </mc:AlternateContent>
    </p:spTree>
    <p:extLst>
      <p:ext uri="{BB962C8B-B14F-4D97-AF65-F5344CB8AC3E}">
        <p14:creationId xmlns:p14="http://schemas.microsoft.com/office/powerpoint/2010/main" val="12435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611E-221F-42EC-BAAA-348776BE1D37}"/>
              </a:ext>
            </a:extLst>
          </p:cNvPr>
          <p:cNvSpPr>
            <a:spLocks noGrp="1"/>
          </p:cNvSpPr>
          <p:nvPr>
            <p:ph type="title"/>
          </p:nvPr>
        </p:nvSpPr>
        <p:spPr/>
        <p:txBody>
          <a:bodyPr/>
          <a:lstStyle/>
          <a:p>
            <a:r>
              <a:rPr lang="es-CO" dirty="0"/>
              <a:t>Agenda</a:t>
            </a:r>
          </a:p>
        </p:txBody>
      </p:sp>
      <p:sp>
        <p:nvSpPr>
          <p:cNvPr id="3" name="Content Placeholder 2">
            <a:extLst>
              <a:ext uri="{FF2B5EF4-FFF2-40B4-BE49-F238E27FC236}">
                <a16:creationId xmlns:a16="http://schemas.microsoft.com/office/drawing/2014/main" id="{03C8CF32-CFC7-4B85-B57A-B291DC239470}"/>
              </a:ext>
            </a:extLst>
          </p:cNvPr>
          <p:cNvSpPr>
            <a:spLocks noGrp="1"/>
          </p:cNvSpPr>
          <p:nvPr>
            <p:ph idx="1"/>
          </p:nvPr>
        </p:nvSpPr>
        <p:spPr>
          <a:xfrm>
            <a:off x="1830873" y="2540000"/>
            <a:ext cx="3523448" cy="3389919"/>
          </a:xfrm>
        </p:spPr>
        <p:txBody>
          <a:bodyPr>
            <a:noAutofit/>
          </a:bodyPr>
          <a:lstStyle/>
          <a:p>
            <a:r>
              <a:rPr lang="es-CO" dirty="0"/>
              <a:t>¿Qué es el </a:t>
            </a:r>
            <a:r>
              <a:rPr lang="es-CO" dirty="0" err="1"/>
              <a:t>pruning</a:t>
            </a:r>
            <a:r>
              <a:rPr lang="es-CO" dirty="0"/>
              <a:t>?</a:t>
            </a:r>
          </a:p>
          <a:p>
            <a:pPr lvl="1"/>
            <a:r>
              <a:rPr lang="es-CO" sz="1800" dirty="0"/>
              <a:t>¿Por qué se hace?</a:t>
            </a:r>
          </a:p>
          <a:p>
            <a:r>
              <a:rPr lang="es-CO" dirty="0"/>
              <a:t>Tipos de </a:t>
            </a:r>
            <a:r>
              <a:rPr lang="es-CO" dirty="0" err="1"/>
              <a:t>Pruning</a:t>
            </a:r>
            <a:endParaRPr lang="es-CO" dirty="0"/>
          </a:p>
          <a:p>
            <a:pPr lvl="1"/>
            <a:r>
              <a:rPr lang="es-CO" sz="1800" dirty="0" err="1"/>
              <a:t>Pruning</a:t>
            </a:r>
            <a:r>
              <a:rPr lang="es-CO" sz="1800" dirty="0"/>
              <a:t> en máquinas de aprendizaje</a:t>
            </a:r>
          </a:p>
          <a:p>
            <a:pPr lvl="1"/>
            <a:r>
              <a:rPr lang="es-CO" sz="1800" dirty="0" err="1"/>
              <a:t>Pruning</a:t>
            </a:r>
            <a:r>
              <a:rPr lang="es-CO" sz="1800" dirty="0"/>
              <a:t> en modelos convolucionales</a:t>
            </a:r>
          </a:p>
          <a:p>
            <a:r>
              <a:rPr lang="es-CO" dirty="0"/>
              <a:t>¿Cómo se realiza el </a:t>
            </a:r>
            <a:r>
              <a:rPr lang="es-CO" dirty="0" err="1"/>
              <a:t>pruning</a:t>
            </a:r>
            <a:r>
              <a:rPr lang="es-CO" dirty="0"/>
              <a:t>?</a:t>
            </a:r>
          </a:p>
          <a:p>
            <a:pPr lvl="1"/>
            <a:r>
              <a:rPr lang="es-CO" sz="1800" dirty="0"/>
              <a:t>¿Cómo se evalúa qué eliminar?</a:t>
            </a:r>
          </a:p>
        </p:txBody>
      </p:sp>
      <p:sp>
        <p:nvSpPr>
          <p:cNvPr id="6" name="Content Placeholder 2">
            <a:extLst>
              <a:ext uri="{FF2B5EF4-FFF2-40B4-BE49-F238E27FC236}">
                <a16:creationId xmlns:a16="http://schemas.microsoft.com/office/drawing/2014/main" id="{A2B36F33-CFF0-4AAB-B32D-DDE73820F978}"/>
              </a:ext>
            </a:extLst>
          </p:cNvPr>
          <p:cNvSpPr txBox="1">
            <a:spLocks/>
          </p:cNvSpPr>
          <p:nvPr/>
        </p:nvSpPr>
        <p:spPr>
          <a:xfrm>
            <a:off x="6563360" y="2407920"/>
            <a:ext cx="4551679" cy="4304319"/>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s-CO" dirty="0"/>
              <a:t>Hipótesis del boleto de lotería</a:t>
            </a:r>
          </a:p>
          <a:p>
            <a:pPr lvl="1"/>
            <a:r>
              <a:rPr lang="es-CO" sz="1800" dirty="0"/>
              <a:t>¿Cómo encontrar el boleto de lotería?</a:t>
            </a:r>
          </a:p>
          <a:p>
            <a:r>
              <a:rPr lang="es-CO" dirty="0"/>
              <a:t>Problemas con el </a:t>
            </a:r>
            <a:r>
              <a:rPr lang="es-CO" dirty="0" err="1"/>
              <a:t>Pruning</a:t>
            </a:r>
            <a:endParaRPr lang="es-CO" dirty="0"/>
          </a:p>
          <a:p>
            <a:pPr lvl="1"/>
            <a:r>
              <a:rPr lang="es-CO" sz="1800" dirty="0"/>
              <a:t>Matrices dispersas en arquitecturas modernas</a:t>
            </a:r>
          </a:p>
          <a:p>
            <a:r>
              <a:rPr lang="es-CO" dirty="0" err="1"/>
              <a:t>Pruning</a:t>
            </a:r>
            <a:r>
              <a:rPr lang="es-CO" dirty="0"/>
              <a:t> en </a:t>
            </a:r>
            <a:r>
              <a:rPr lang="es-CO" dirty="0" err="1"/>
              <a:t>Pytorch</a:t>
            </a:r>
            <a:endParaRPr lang="es-CO" dirty="0"/>
          </a:p>
          <a:p>
            <a:r>
              <a:rPr lang="es-CO" dirty="0" err="1"/>
              <a:t>Pruning</a:t>
            </a:r>
            <a:r>
              <a:rPr lang="es-CO" dirty="0"/>
              <a:t> aplicado a </a:t>
            </a:r>
            <a:r>
              <a:rPr lang="es-CO" dirty="0" err="1"/>
              <a:t>vIvA</a:t>
            </a:r>
            <a:r>
              <a:rPr lang="es-CO" dirty="0"/>
              <a:t>-MED</a:t>
            </a:r>
          </a:p>
          <a:p>
            <a:pPr lvl="1"/>
            <a:r>
              <a:rPr lang="es-CO" sz="1800" dirty="0"/>
              <a:t>Modelo base</a:t>
            </a:r>
          </a:p>
          <a:p>
            <a:pPr lvl="1"/>
            <a:r>
              <a:rPr lang="es-CO" sz="1800" dirty="0"/>
              <a:t>Capas candidatas</a:t>
            </a:r>
          </a:p>
          <a:p>
            <a:pPr lvl="1"/>
            <a:r>
              <a:rPr lang="es-CO" sz="1800" dirty="0"/>
              <a:t>Ejemplo aplicado en código</a:t>
            </a:r>
          </a:p>
          <a:p>
            <a:pPr lvl="1"/>
            <a:endParaRPr lang="es-CO" sz="1800" dirty="0"/>
          </a:p>
        </p:txBody>
      </p:sp>
    </p:spTree>
    <p:extLst>
      <p:ext uri="{BB962C8B-B14F-4D97-AF65-F5344CB8AC3E}">
        <p14:creationId xmlns:p14="http://schemas.microsoft.com/office/powerpoint/2010/main" val="1442524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87790DB2-F58E-4C38-FF8B-B4BC071B23D2}"/>
              </a:ext>
            </a:extLst>
          </p:cNvPr>
          <p:cNvPicPr>
            <a:picLocks noChangeAspect="1"/>
          </p:cNvPicPr>
          <p:nvPr/>
        </p:nvPicPr>
        <p:blipFill rotWithShape="1">
          <a:blip r:embed="rId2"/>
          <a:srcRect t="3570" r="308" b="4"/>
          <a:stretch/>
        </p:blipFill>
        <p:spPr>
          <a:xfrm>
            <a:off x="6351153" y="1859971"/>
            <a:ext cx="5840847" cy="4731497"/>
          </a:xfrm>
          <a:prstGeom prst="rect">
            <a:avLst/>
          </a:prstGeom>
        </p:spPr>
      </p:pic>
      <p:sp>
        <p:nvSpPr>
          <p:cNvPr id="2" name="Title 1">
            <a:extLst>
              <a:ext uri="{FF2B5EF4-FFF2-40B4-BE49-F238E27FC236}">
                <a16:creationId xmlns:a16="http://schemas.microsoft.com/office/drawing/2014/main" id="{FFFC3BF4-70B9-41C9-1226-77AD4F733B67}"/>
              </a:ext>
            </a:extLst>
          </p:cNvPr>
          <p:cNvSpPr>
            <a:spLocks noGrp="1"/>
          </p:cNvSpPr>
          <p:nvPr>
            <p:ph type="title"/>
          </p:nvPr>
        </p:nvSpPr>
        <p:spPr>
          <a:xfrm>
            <a:off x="581192" y="702156"/>
            <a:ext cx="11029616" cy="1013800"/>
          </a:xfrm>
        </p:spPr>
        <p:txBody>
          <a:bodyPr>
            <a:normAutofit/>
          </a:bodyPr>
          <a:lstStyle/>
          <a:p>
            <a:r>
              <a:rPr lang="es-CO" dirty="0"/>
              <a:t>Algoritmos de eliminación</a:t>
            </a:r>
          </a:p>
        </p:txBody>
      </p:sp>
      <p:graphicFrame>
        <p:nvGraphicFramePr>
          <p:cNvPr id="4" name="Content Placeholder 3">
            <a:extLst>
              <a:ext uri="{FF2B5EF4-FFF2-40B4-BE49-F238E27FC236}">
                <a16:creationId xmlns:a16="http://schemas.microsoft.com/office/drawing/2014/main" id="{283F7858-0E94-4932-9D41-B796EA9A1DF0}"/>
              </a:ext>
            </a:extLst>
          </p:cNvPr>
          <p:cNvGraphicFramePr>
            <a:graphicFrameLocks noGrp="1"/>
          </p:cNvGraphicFramePr>
          <p:nvPr>
            <p:ph idx="1"/>
            <p:extLst>
              <p:ext uri="{D42A27DB-BD31-4B8C-83A1-F6EECF244321}">
                <p14:modId xmlns:p14="http://schemas.microsoft.com/office/powerpoint/2010/main" val="2535770069"/>
              </p:ext>
            </p:extLst>
          </p:nvPr>
        </p:nvGraphicFramePr>
        <p:xfrm>
          <a:off x="581193" y="2180496"/>
          <a:ext cx="5705308"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976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3BF4-70B9-41C9-1226-77AD4F733B67}"/>
              </a:ext>
            </a:extLst>
          </p:cNvPr>
          <p:cNvSpPr>
            <a:spLocks noGrp="1"/>
          </p:cNvSpPr>
          <p:nvPr>
            <p:ph type="title"/>
          </p:nvPr>
        </p:nvSpPr>
        <p:spPr>
          <a:xfrm>
            <a:off x="581192" y="702156"/>
            <a:ext cx="11029616" cy="1013800"/>
          </a:xfrm>
        </p:spPr>
        <p:txBody>
          <a:bodyPr>
            <a:normAutofit/>
          </a:bodyPr>
          <a:lstStyle/>
          <a:p>
            <a:r>
              <a:rPr lang="es-CO" dirty="0"/>
              <a:t>Algoritmos de eliminación</a:t>
            </a:r>
          </a:p>
        </p:txBody>
      </p:sp>
      <p:graphicFrame>
        <p:nvGraphicFramePr>
          <p:cNvPr id="4" name="Content Placeholder 3">
            <a:extLst>
              <a:ext uri="{FF2B5EF4-FFF2-40B4-BE49-F238E27FC236}">
                <a16:creationId xmlns:a16="http://schemas.microsoft.com/office/drawing/2014/main" id="{283F7858-0E94-4932-9D41-B796EA9A1DF0}"/>
              </a:ext>
            </a:extLst>
          </p:cNvPr>
          <p:cNvGraphicFramePr>
            <a:graphicFrameLocks noGrp="1"/>
          </p:cNvGraphicFramePr>
          <p:nvPr>
            <p:ph idx="1"/>
            <p:extLst>
              <p:ext uri="{D42A27DB-BD31-4B8C-83A1-F6EECF244321}">
                <p14:modId xmlns:p14="http://schemas.microsoft.com/office/powerpoint/2010/main" val="1414105467"/>
              </p:ext>
            </p:extLst>
          </p:nvPr>
        </p:nvGraphicFramePr>
        <p:xfrm>
          <a:off x="581193" y="2180496"/>
          <a:ext cx="5705308"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382109F-1327-7EE1-E3AF-FCD6623DCFB5}"/>
              </a:ext>
            </a:extLst>
          </p:cNvPr>
          <p:cNvPicPr>
            <a:picLocks noChangeAspect="1"/>
          </p:cNvPicPr>
          <p:nvPr/>
        </p:nvPicPr>
        <p:blipFill>
          <a:blip r:embed="rId7"/>
          <a:stretch>
            <a:fillRect/>
          </a:stretch>
        </p:blipFill>
        <p:spPr>
          <a:xfrm>
            <a:off x="6396451" y="2862952"/>
            <a:ext cx="5532314" cy="2146505"/>
          </a:xfrm>
          <a:prstGeom prst="rect">
            <a:avLst/>
          </a:prstGeom>
        </p:spPr>
      </p:pic>
    </p:spTree>
    <p:extLst>
      <p:ext uri="{BB962C8B-B14F-4D97-AF65-F5344CB8AC3E}">
        <p14:creationId xmlns:p14="http://schemas.microsoft.com/office/powerpoint/2010/main" val="71361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3BF4-70B9-41C9-1226-77AD4F733B67}"/>
              </a:ext>
            </a:extLst>
          </p:cNvPr>
          <p:cNvSpPr>
            <a:spLocks noGrp="1"/>
          </p:cNvSpPr>
          <p:nvPr>
            <p:ph type="title"/>
          </p:nvPr>
        </p:nvSpPr>
        <p:spPr>
          <a:xfrm>
            <a:off x="581192" y="702156"/>
            <a:ext cx="11029616" cy="1013800"/>
          </a:xfrm>
        </p:spPr>
        <p:txBody>
          <a:bodyPr>
            <a:normAutofit/>
          </a:bodyPr>
          <a:lstStyle/>
          <a:p>
            <a:r>
              <a:rPr lang="es-CO" dirty="0"/>
              <a:t>Algoritmos de eliminación</a:t>
            </a:r>
          </a:p>
        </p:txBody>
      </p:sp>
      <p:graphicFrame>
        <p:nvGraphicFramePr>
          <p:cNvPr id="4" name="Content Placeholder 3">
            <a:extLst>
              <a:ext uri="{FF2B5EF4-FFF2-40B4-BE49-F238E27FC236}">
                <a16:creationId xmlns:a16="http://schemas.microsoft.com/office/drawing/2014/main" id="{283F7858-0E94-4932-9D41-B796EA9A1DF0}"/>
              </a:ext>
            </a:extLst>
          </p:cNvPr>
          <p:cNvGraphicFramePr>
            <a:graphicFrameLocks noGrp="1"/>
          </p:cNvGraphicFramePr>
          <p:nvPr>
            <p:ph idx="1"/>
            <p:extLst>
              <p:ext uri="{D42A27DB-BD31-4B8C-83A1-F6EECF244321}">
                <p14:modId xmlns:p14="http://schemas.microsoft.com/office/powerpoint/2010/main" val="2314039817"/>
              </p:ext>
            </p:extLst>
          </p:nvPr>
        </p:nvGraphicFramePr>
        <p:xfrm>
          <a:off x="581193" y="2180496"/>
          <a:ext cx="5705308"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D9F46E-DE53-92DD-E9B9-E843A0F26566}"/>
              </a:ext>
            </a:extLst>
          </p:cNvPr>
          <p:cNvPicPr>
            <a:picLocks noChangeAspect="1"/>
          </p:cNvPicPr>
          <p:nvPr/>
        </p:nvPicPr>
        <p:blipFill>
          <a:blip r:embed="rId7"/>
          <a:stretch>
            <a:fillRect/>
          </a:stretch>
        </p:blipFill>
        <p:spPr>
          <a:xfrm>
            <a:off x="6619008" y="1895128"/>
            <a:ext cx="5141262" cy="4838006"/>
          </a:xfrm>
          <a:prstGeom prst="rect">
            <a:avLst/>
          </a:prstGeom>
        </p:spPr>
      </p:pic>
    </p:spTree>
    <p:extLst>
      <p:ext uri="{BB962C8B-B14F-4D97-AF65-F5344CB8AC3E}">
        <p14:creationId xmlns:p14="http://schemas.microsoft.com/office/powerpoint/2010/main" val="241247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3BF4-70B9-41C9-1226-77AD4F733B67}"/>
              </a:ext>
            </a:extLst>
          </p:cNvPr>
          <p:cNvSpPr>
            <a:spLocks noGrp="1"/>
          </p:cNvSpPr>
          <p:nvPr>
            <p:ph type="title"/>
          </p:nvPr>
        </p:nvSpPr>
        <p:spPr>
          <a:xfrm>
            <a:off x="581192" y="702156"/>
            <a:ext cx="11029616" cy="1013800"/>
          </a:xfrm>
        </p:spPr>
        <p:txBody>
          <a:bodyPr>
            <a:normAutofit/>
          </a:bodyPr>
          <a:lstStyle/>
          <a:p>
            <a:r>
              <a:rPr lang="es-CO" dirty="0"/>
              <a:t>Algoritmos de eliminación</a:t>
            </a:r>
          </a:p>
        </p:txBody>
      </p:sp>
      <p:graphicFrame>
        <p:nvGraphicFramePr>
          <p:cNvPr id="4" name="Content Placeholder 3">
            <a:extLst>
              <a:ext uri="{FF2B5EF4-FFF2-40B4-BE49-F238E27FC236}">
                <a16:creationId xmlns:a16="http://schemas.microsoft.com/office/drawing/2014/main" id="{283F7858-0E94-4932-9D41-B796EA9A1DF0}"/>
              </a:ext>
            </a:extLst>
          </p:cNvPr>
          <p:cNvGraphicFramePr>
            <a:graphicFrameLocks noGrp="1"/>
          </p:cNvGraphicFramePr>
          <p:nvPr>
            <p:ph idx="1"/>
            <p:extLst>
              <p:ext uri="{D42A27DB-BD31-4B8C-83A1-F6EECF244321}">
                <p14:modId xmlns:p14="http://schemas.microsoft.com/office/powerpoint/2010/main" val="1270747467"/>
              </p:ext>
            </p:extLst>
          </p:nvPr>
        </p:nvGraphicFramePr>
        <p:xfrm>
          <a:off x="581193" y="2180496"/>
          <a:ext cx="5705308"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A3DDBE5-1A18-336F-9C4B-B21180B4FA17}"/>
              </a:ext>
            </a:extLst>
          </p:cNvPr>
          <p:cNvPicPr>
            <a:picLocks noChangeAspect="1"/>
          </p:cNvPicPr>
          <p:nvPr/>
        </p:nvPicPr>
        <p:blipFill>
          <a:blip r:embed="rId7"/>
          <a:stretch>
            <a:fillRect/>
          </a:stretch>
        </p:blipFill>
        <p:spPr>
          <a:xfrm>
            <a:off x="7284027" y="1837595"/>
            <a:ext cx="4907973" cy="4948258"/>
          </a:xfrm>
          <a:prstGeom prst="rect">
            <a:avLst/>
          </a:prstGeom>
        </p:spPr>
      </p:pic>
    </p:spTree>
    <p:extLst>
      <p:ext uri="{BB962C8B-B14F-4D97-AF65-F5344CB8AC3E}">
        <p14:creationId xmlns:p14="http://schemas.microsoft.com/office/powerpoint/2010/main" val="938484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811-C633-4737-D490-963F443D7782}"/>
              </a:ext>
            </a:extLst>
          </p:cNvPr>
          <p:cNvSpPr>
            <a:spLocks noGrp="1"/>
          </p:cNvSpPr>
          <p:nvPr>
            <p:ph type="title"/>
          </p:nvPr>
        </p:nvSpPr>
        <p:spPr/>
        <p:txBody>
          <a:bodyPr/>
          <a:lstStyle/>
          <a:p>
            <a:r>
              <a:rPr lang="es-CO" dirty="0"/>
              <a:t>Resultados de experimentos con </a:t>
            </a:r>
            <a:r>
              <a:rPr lang="es-CO" dirty="0" err="1"/>
              <a:t>pruning</a:t>
            </a:r>
            <a:endParaRPr lang="es-CO" dirty="0"/>
          </a:p>
        </p:txBody>
      </p:sp>
      <p:sp>
        <p:nvSpPr>
          <p:cNvPr id="3" name="Content Placeholder 2">
            <a:extLst>
              <a:ext uri="{FF2B5EF4-FFF2-40B4-BE49-F238E27FC236}">
                <a16:creationId xmlns:a16="http://schemas.microsoft.com/office/drawing/2014/main" id="{59C89924-FDA5-89B9-92B1-F07F57DEA42B}"/>
              </a:ext>
            </a:extLst>
          </p:cNvPr>
          <p:cNvSpPr>
            <a:spLocks noGrp="1"/>
          </p:cNvSpPr>
          <p:nvPr>
            <p:ph idx="1"/>
          </p:nvPr>
        </p:nvSpPr>
        <p:spPr>
          <a:xfrm>
            <a:off x="581192" y="2180496"/>
            <a:ext cx="3845335" cy="3678303"/>
          </a:xfrm>
        </p:spPr>
        <p:txBody>
          <a:bodyPr/>
          <a:lstStyle/>
          <a:p>
            <a:r>
              <a:rPr lang="es-CO" dirty="0"/>
              <a:t>Disminución nula en espacio en disco y número de operaciones.</a:t>
            </a:r>
          </a:p>
          <a:p>
            <a:r>
              <a:rPr lang="es-CO" dirty="0"/>
              <a:t>Se recomienda usar un algoritmo de compresión para guardar el modelo por cantidad de 0s en la información</a:t>
            </a:r>
          </a:p>
        </p:txBody>
      </p:sp>
      <p:pic>
        <p:nvPicPr>
          <p:cNvPr id="5" name="Picture 4">
            <a:extLst>
              <a:ext uri="{FF2B5EF4-FFF2-40B4-BE49-F238E27FC236}">
                <a16:creationId xmlns:a16="http://schemas.microsoft.com/office/drawing/2014/main" id="{DF2D3D7F-D8DF-909D-7C23-482A724046A9}"/>
              </a:ext>
            </a:extLst>
          </p:cNvPr>
          <p:cNvPicPr>
            <a:picLocks noChangeAspect="1"/>
          </p:cNvPicPr>
          <p:nvPr/>
        </p:nvPicPr>
        <p:blipFill>
          <a:blip r:embed="rId2"/>
          <a:stretch>
            <a:fillRect/>
          </a:stretch>
        </p:blipFill>
        <p:spPr>
          <a:xfrm>
            <a:off x="5288553" y="2723123"/>
            <a:ext cx="6020640" cy="2305372"/>
          </a:xfrm>
          <a:prstGeom prst="rect">
            <a:avLst/>
          </a:prstGeom>
        </p:spPr>
      </p:pic>
    </p:spTree>
    <p:extLst>
      <p:ext uri="{BB962C8B-B14F-4D97-AF65-F5344CB8AC3E}">
        <p14:creationId xmlns:p14="http://schemas.microsoft.com/office/powerpoint/2010/main" val="2006143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811-C633-4737-D490-963F443D7782}"/>
              </a:ext>
            </a:extLst>
          </p:cNvPr>
          <p:cNvSpPr>
            <a:spLocks noGrp="1"/>
          </p:cNvSpPr>
          <p:nvPr>
            <p:ph type="title"/>
          </p:nvPr>
        </p:nvSpPr>
        <p:spPr/>
        <p:txBody>
          <a:bodyPr/>
          <a:lstStyle/>
          <a:p>
            <a:r>
              <a:rPr lang="es-CO" dirty="0"/>
              <a:t>Resultados de experimentos con </a:t>
            </a:r>
            <a:r>
              <a:rPr lang="es-CO" dirty="0" err="1"/>
              <a:t>pruning</a:t>
            </a:r>
            <a:endParaRPr lang="es-CO" dirty="0"/>
          </a:p>
        </p:txBody>
      </p:sp>
      <p:sp>
        <p:nvSpPr>
          <p:cNvPr id="3" name="Content Placeholder 2">
            <a:extLst>
              <a:ext uri="{FF2B5EF4-FFF2-40B4-BE49-F238E27FC236}">
                <a16:creationId xmlns:a16="http://schemas.microsoft.com/office/drawing/2014/main" id="{59C89924-FDA5-89B9-92B1-F07F57DEA42B}"/>
              </a:ext>
            </a:extLst>
          </p:cNvPr>
          <p:cNvSpPr>
            <a:spLocks noGrp="1"/>
          </p:cNvSpPr>
          <p:nvPr>
            <p:ph idx="1"/>
          </p:nvPr>
        </p:nvSpPr>
        <p:spPr>
          <a:xfrm>
            <a:off x="581192" y="2180496"/>
            <a:ext cx="3845335" cy="3678303"/>
          </a:xfrm>
        </p:spPr>
        <p:txBody>
          <a:bodyPr/>
          <a:lstStyle/>
          <a:p>
            <a:r>
              <a:rPr lang="es-CO" dirty="0"/>
              <a:t>Algoritmos iterativos muestran mejores resultados en conjunto de datos Chex14 </a:t>
            </a:r>
          </a:p>
          <a:p>
            <a:r>
              <a:rPr lang="es-CO" dirty="0"/>
              <a:t>Se recomienda </a:t>
            </a:r>
            <a:r>
              <a:rPr lang="es-CO" dirty="0" err="1"/>
              <a:t>pruning</a:t>
            </a:r>
            <a:r>
              <a:rPr lang="es-CO" dirty="0"/>
              <a:t> en capas de entrada del modelo.</a:t>
            </a:r>
          </a:p>
        </p:txBody>
      </p:sp>
      <p:pic>
        <p:nvPicPr>
          <p:cNvPr id="6" name="Picture 5">
            <a:extLst>
              <a:ext uri="{FF2B5EF4-FFF2-40B4-BE49-F238E27FC236}">
                <a16:creationId xmlns:a16="http://schemas.microsoft.com/office/drawing/2014/main" id="{5A5F0C66-2E09-DC10-1EDD-CA595BFD7EF6}"/>
              </a:ext>
            </a:extLst>
          </p:cNvPr>
          <p:cNvPicPr>
            <a:picLocks noChangeAspect="1"/>
          </p:cNvPicPr>
          <p:nvPr/>
        </p:nvPicPr>
        <p:blipFill>
          <a:blip r:embed="rId2"/>
          <a:stretch>
            <a:fillRect/>
          </a:stretch>
        </p:blipFill>
        <p:spPr>
          <a:xfrm>
            <a:off x="5540953" y="2387532"/>
            <a:ext cx="6201640" cy="3038899"/>
          </a:xfrm>
          <a:prstGeom prst="rect">
            <a:avLst/>
          </a:prstGeom>
        </p:spPr>
      </p:pic>
    </p:spTree>
    <p:extLst>
      <p:ext uri="{BB962C8B-B14F-4D97-AF65-F5344CB8AC3E}">
        <p14:creationId xmlns:p14="http://schemas.microsoft.com/office/powerpoint/2010/main" val="11709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E811-C633-4737-D490-963F443D7782}"/>
              </a:ext>
            </a:extLst>
          </p:cNvPr>
          <p:cNvSpPr>
            <a:spLocks noGrp="1"/>
          </p:cNvSpPr>
          <p:nvPr>
            <p:ph type="title"/>
          </p:nvPr>
        </p:nvSpPr>
        <p:spPr/>
        <p:txBody>
          <a:bodyPr/>
          <a:lstStyle/>
          <a:p>
            <a:r>
              <a:rPr lang="es-CO" dirty="0"/>
              <a:t>Resultados de experimentos con </a:t>
            </a:r>
            <a:r>
              <a:rPr lang="es-CO" dirty="0" err="1"/>
              <a:t>pruning</a:t>
            </a:r>
            <a:endParaRPr lang="es-CO" dirty="0"/>
          </a:p>
        </p:txBody>
      </p:sp>
      <p:sp>
        <p:nvSpPr>
          <p:cNvPr id="3" name="Content Placeholder 2">
            <a:extLst>
              <a:ext uri="{FF2B5EF4-FFF2-40B4-BE49-F238E27FC236}">
                <a16:creationId xmlns:a16="http://schemas.microsoft.com/office/drawing/2014/main" id="{59C89924-FDA5-89B9-92B1-F07F57DEA42B}"/>
              </a:ext>
            </a:extLst>
          </p:cNvPr>
          <p:cNvSpPr>
            <a:spLocks noGrp="1"/>
          </p:cNvSpPr>
          <p:nvPr>
            <p:ph idx="1"/>
          </p:nvPr>
        </p:nvSpPr>
        <p:spPr>
          <a:xfrm>
            <a:off x="581192" y="2180496"/>
            <a:ext cx="3845335" cy="3678303"/>
          </a:xfrm>
        </p:spPr>
        <p:txBody>
          <a:bodyPr/>
          <a:lstStyle/>
          <a:p>
            <a:r>
              <a:rPr lang="es-CO" dirty="0"/>
              <a:t>Algoritmos con aplicación de </a:t>
            </a:r>
            <a:r>
              <a:rPr lang="es-CO" dirty="0" err="1"/>
              <a:t>pruning</a:t>
            </a:r>
            <a:r>
              <a:rPr lang="es-CO" dirty="0"/>
              <a:t> de forma iterativa muestran mayor cantidad de </a:t>
            </a:r>
            <a:r>
              <a:rPr lang="es-CO" dirty="0" err="1"/>
              <a:t>feature</a:t>
            </a:r>
            <a:r>
              <a:rPr lang="es-CO" dirty="0"/>
              <a:t> </a:t>
            </a:r>
            <a:r>
              <a:rPr lang="es-CO" dirty="0" err="1"/>
              <a:t>maps</a:t>
            </a:r>
            <a:r>
              <a:rPr lang="es-CO" dirty="0"/>
              <a:t> en 0.</a:t>
            </a:r>
          </a:p>
          <a:p>
            <a:r>
              <a:rPr lang="es-CO" dirty="0" err="1"/>
              <a:t>Feature</a:t>
            </a:r>
            <a:r>
              <a:rPr lang="es-CO" dirty="0"/>
              <a:t> </a:t>
            </a:r>
            <a:r>
              <a:rPr lang="es-CO" dirty="0" err="1"/>
              <a:t>maps</a:t>
            </a:r>
            <a:r>
              <a:rPr lang="es-CO" dirty="0"/>
              <a:t> en 0s más propensos a verse en bloques “superficiales”.</a:t>
            </a:r>
          </a:p>
          <a:p>
            <a:r>
              <a:rPr lang="es-CO" dirty="0"/>
              <a:t>Presencia de </a:t>
            </a:r>
            <a:r>
              <a:rPr lang="es-CO" dirty="0" err="1"/>
              <a:t>feature</a:t>
            </a:r>
            <a:r>
              <a:rPr lang="es-CO" dirty="0"/>
              <a:t> </a:t>
            </a:r>
            <a:r>
              <a:rPr lang="es-CO" dirty="0" err="1"/>
              <a:t>maps</a:t>
            </a:r>
            <a:r>
              <a:rPr lang="es-CO" dirty="0"/>
              <a:t> en 0s muestra evidencia para </a:t>
            </a:r>
            <a:r>
              <a:rPr lang="es-CO" dirty="0" err="1"/>
              <a:t>pruning</a:t>
            </a:r>
            <a:r>
              <a:rPr lang="es-CO" dirty="0"/>
              <a:t> estructurado.. </a:t>
            </a:r>
          </a:p>
        </p:txBody>
      </p:sp>
      <p:pic>
        <p:nvPicPr>
          <p:cNvPr id="5" name="Picture 4" descr="A picture containing text&#10;&#10;Description automatically generated">
            <a:extLst>
              <a:ext uri="{FF2B5EF4-FFF2-40B4-BE49-F238E27FC236}">
                <a16:creationId xmlns:a16="http://schemas.microsoft.com/office/drawing/2014/main" id="{EE0F75FB-1D0F-3014-A49D-E9339A375192}"/>
              </a:ext>
            </a:extLst>
          </p:cNvPr>
          <p:cNvPicPr>
            <a:picLocks noChangeAspect="1"/>
          </p:cNvPicPr>
          <p:nvPr/>
        </p:nvPicPr>
        <p:blipFill>
          <a:blip r:embed="rId2"/>
          <a:stretch>
            <a:fillRect/>
          </a:stretch>
        </p:blipFill>
        <p:spPr>
          <a:xfrm>
            <a:off x="5306291" y="3262057"/>
            <a:ext cx="6040582" cy="1515179"/>
          </a:xfrm>
          <a:prstGeom prst="rect">
            <a:avLst/>
          </a:prstGeom>
        </p:spPr>
      </p:pic>
    </p:spTree>
    <p:extLst>
      <p:ext uri="{BB962C8B-B14F-4D97-AF65-F5344CB8AC3E}">
        <p14:creationId xmlns:p14="http://schemas.microsoft.com/office/powerpoint/2010/main" val="12924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1B970-1E51-4635-B110-0114253FD4DD}"/>
              </a:ext>
            </a:extLst>
          </p:cNvPr>
          <p:cNvSpPr>
            <a:spLocks noGrp="1"/>
          </p:cNvSpPr>
          <p:nvPr>
            <p:ph type="title"/>
          </p:nvPr>
        </p:nvSpPr>
        <p:spPr>
          <a:xfrm>
            <a:off x="740082" y="1113764"/>
            <a:ext cx="3612843" cy="4624327"/>
          </a:xfrm>
        </p:spPr>
        <p:txBody>
          <a:bodyPr anchor="ctr">
            <a:normAutofit/>
          </a:bodyPr>
          <a:lstStyle/>
          <a:p>
            <a:r>
              <a:rPr lang="en-US" sz="3200">
                <a:solidFill>
                  <a:srgbClr val="FFFFFF"/>
                </a:solidFill>
              </a:rPr>
              <a:t>Muchas gracias</a:t>
            </a:r>
            <a:endParaRPr lang="en-US" sz="3200" dirty="0">
              <a:solidFill>
                <a:srgbClr val="FFFFFF"/>
              </a:solidFill>
            </a:endParaRPr>
          </a:p>
        </p:txBody>
      </p:sp>
      <p:sp>
        <p:nvSpPr>
          <p:cNvPr id="3" name="Content Placeholder 2">
            <a:extLst>
              <a:ext uri="{FF2B5EF4-FFF2-40B4-BE49-F238E27FC236}">
                <a16:creationId xmlns:a16="http://schemas.microsoft.com/office/drawing/2014/main" id="{3AA23861-9F87-4E34-A600-6765CB97A655}"/>
              </a:ext>
            </a:extLst>
          </p:cNvPr>
          <p:cNvSpPr>
            <a:spLocks noGrp="1"/>
          </p:cNvSpPr>
          <p:nvPr>
            <p:ph idx="1"/>
          </p:nvPr>
        </p:nvSpPr>
        <p:spPr>
          <a:xfrm>
            <a:off x="5155905" y="1113765"/>
            <a:ext cx="6108179" cy="1115086"/>
          </a:xfrm>
        </p:spPr>
        <p:txBody>
          <a:bodyPr anchor="ctr">
            <a:normAutofit/>
          </a:bodyPr>
          <a:lstStyle/>
          <a:p>
            <a:pPr marL="0" indent="0">
              <a:buNone/>
            </a:pPr>
            <a:r>
              <a:rPr lang="en-US" sz="3200"/>
              <a:t>¿Preguntas?</a:t>
            </a:r>
            <a:endParaRPr lang="en-US" sz="3200" dirty="0"/>
          </a:p>
        </p:txBody>
      </p:sp>
      <p:pic>
        <p:nvPicPr>
          <p:cNvPr id="7" name="Picture 6" descr="A picture containing drawing&#10;&#10;Description automatically generated">
            <a:extLst>
              <a:ext uri="{FF2B5EF4-FFF2-40B4-BE49-F238E27FC236}">
                <a16:creationId xmlns:a16="http://schemas.microsoft.com/office/drawing/2014/main" id="{710C0511-E0A1-4E53-9593-7E5ED702EA5D}"/>
              </a:ext>
            </a:extLst>
          </p:cNvPr>
          <p:cNvPicPr>
            <a:picLocks noChangeAspect="1"/>
          </p:cNvPicPr>
          <p:nvPr/>
        </p:nvPicPr>
        <p:blipFill>
          <a:blip r:embed="rId2"/>
          <a:stretch>
            <a:fillRect/>
          </a:stretch>
        </p:blipFill>
        <p:spPr>
          <a:xfrm>
            <a:off x="9692471" y="45081"/>
            <a:ext cx="2526208" cy="1284513"/>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D78A39D4-56EF-42F4-A6F4-05072774C685}"/>
              </a:ext>
            </a:extLst>
          </p:cNvPr>
          <p:cNvPicPr>
            <a:picLocks noChangeAspect="1"/>
          </p:cNvPicPr>
          <p:nvPr/>
        </p:nvPicPr>
        <p:blipFill>
          <a:blip r:embed="rId3"/>
          <a:stretch>
            <a:fillRect/>
          </a:stretch>
        </p:blipFill>
        <p:spPr>
          <a:xfrm>
            <a:off x="5129226" y="2006600"/>
            <a:ext cx="6096000" cy="4572000"/>
          </a:xfrm>
          <a:prstGeom prst="rect">
            <a:avLst/>
          </a:prstGeom>
        </p:spPr>
      </p:pic>
    </p:spTree>
    <p:extLst>
      <p:ext uri="{BB962C8B-B14F-4D97-AF65-F5344CB8AC3E}">
        <p14:creationId xmlns:p14="http://schemas.microsoft.com/office/powerpoint/2010/main" val="313919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378F-4124-4E9C-9022-44038CDF812F}"/>
              </a:ext>
            </a:extLst>
          </p:cNvPr>
          <p:cNvSpPr>
            <a:spLocks noGrp="1"/>
          </p:cNvSpPr>
          <p:nvPr>
            <p:ph type="title"/>
          </p:nvPr>
        </p:nvSpPr>
        <p:spPr>
          <a:xfrm>
            <a:off x="581192" y="702156"/>
            <a:ext cx="11029616" cy="1013800"/>
          </a:xfrm>
        </p:spPr>
        <p:txBody>
          <a:bodyPr>
            <a:normAutofit/>
          </a:bodyPr>
          <a:lstStyle/>
          <a:p>
            <a:r>
              <a:rPr lang="en-US" dirty="0"/>
              <a:t>¿</a:t>
            </a:r>
            <a:r>
              <a:rPr lang="en-US" dirty="0" err="1"/>
              <a:t>Qué</a:t>
            </a:r>
            <a:r>
              <a:rPr lang="en-US" dirty="0"/>
              <a:t> Es Pruning?</a:t>
            </a:r>
          </a:p>
        </p:txBody>
      </p:sp>
      <p:sp>
        <p:nvSpPr>
          <p:cNvPr id="11" name="Rectangle 10">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ot;Synapses and neurons before and afterpruning.&quot; tomado de &quot;Learning both Weights and Connections for EfficientNeural Networks&quot; por Han Song et al.">
            <a:extLst>
              <a:ext uri="{FF2B5EF4-FFF2-40B4-BE49-F238E27FC236}">
                <a16:creationId xmlns:a16="http://schemas.microsoft.com/office/drawing/2014/main" id="{D5BD1E12-067B-4A13-987E-310DC9AA9831}"/>
              </a:ext>
            </a:extLst>
          </p:cNvPr>
          <p:cNvPicPr>
            <a:picLocks noChangeAspect="1"/>
          </p:cNvPicPr>
          <p:nvPr/>
        </p:nvPicPr>
        <p:blipFill>
          <a:blip r:embed="rId3"/>
          <a:stretch>
            <a:fillRect/>
          </a:stretch>
        </p:blipFill>
        <p:spPr>
          <a:xfrm>
            <a:off x="657225" y="2839581"/>
            <a:ext cx="4962525" cy="2692169"/>
          </a:xfrm>
          <a:prstGeom prst="rect">
            <a:avLst/>
          </a:prstGeom>
        </p:spPr>
      </p:pic>
      <p:sp>
        <p:nvSpPr>
          <p:cNvPr id="3" name="Content Placeholder 2">
            <a:extLst>
              <a:ext uri="{FF2B5EF4-FFF2-40B4-BE49-F238E27FC236}">
                <a16:creationId xmlns:a16="http://schemas.microsoft.com/office/drawing/2014/main" id="{4DB2A2AE-F54D-40D1-8DE1-6429B3127853}"/>
              </a:ext>
            </a:extLst>
          </p:cNvPr>
          <p:cNvSpPr>
            <a:spLocks noGrp="1"/>
          </p:cNvSpPr>
          <p:nvPr>
            <p:ph idx="1"/>
          </p:nvPr>
        </p:nvSpPr>
        <p:spPr>
          <a:xfrm>
            <a:off x="6335805" y="2180496"/>
            <a:ext cx="5275001" cy="4045683"/>
          </a:xfrm>
        </p:spPr>
        <p:txBody>
          <a:bodyPr>
            <a:normAutofit/>
          </a:bodyPr>
          <a:lstStyle/>
          <a:p>
            <a:r>
              <a:rPr lang="es-ES" dirty="0"/>
              <a:t>Eliminar conexiones o neuronas definidas dentro de un modelo con el fin de reducir su tamaño y complejidad</a:t>
            </a:r>
          </a:p>
          <a:p>
            <a:r>
              <a:rPr lang="es-ES" dirty="0"/>
              <a:t>Debe conseguir un poder de clasificación cercano al modelo original</a:t>
            </a:r>
            <a:endParaRPr lang="en-US" dirty="0"/>
          </a:p>
        </p:txBody>
      </p:sp>
    </p:spTree>
    <p:extLst>
      <p:ext uri="{BB962C8B-B14F-4D97-AF65-F5344CB8AC3E}">
        <p14:creationId xmlns:p14="http://schemas.microsoft.com/office/powerpoint/2010/main" val="191166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B4E7-6A18-47EB-BBC7-EED3C77AC41F}"/>
              </a:ext>
            </a:extLst>
          </p:cNvPr>
          <p:cNvSpPr>
            <a:spLocks noGrp="1"/>
          </p:cNvSpPr>
          <p:nvPr>
            <p:ph type="title"/>
          </p:nvPr>
        </p:nvSpPr>
        <p:spPr/>
        <p:txBody>
          <a:bodyPr/>
          <a:lstStyle/>
          <a:p>
            <a:r>
              <a:rPr lang="es-CO" dirty="0"/>
              <a:t>Definición formal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EF225E-B26C-4B44-96A2-B43AC29E4765}"/>
                  </a:ext>
                </a:extLst>
              </p:cNvPr>
              <p:cNvSpPr>
                <a:spLocks noGrp="1"/>
              </p:cNvSpPr>
              <p:nvPr>
                <p:ph idx="1"/>
              </p:nvPr>
            </p:nvSpPr>
            <p:spPr>
              <a:xfrm>
                <a:off x="581193" y="3582577"/>
                <a:ext cx="5860248" cy="1754326"/>
              </a:xfrm>
            </p:spPr>
            <p:txBody>
              <a:bodyPr>
                <a:normAutofit/>
              </a:bodyPr>
              <a:lstStyle/>
              <a:p>
                <a:pPr marL="0" indent="0" algn="ctr">
                  <a:buNone/>
                </a:pPr>
                <a14:m>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r>
                          <a:rPr lang="en-US" sz="3200" b="0" i="1" smtClean="0">
                            <a:latin typeface="Cambria Math" panose="02040503050406030204" pitchFamily="18" charset="0"/>
                            <a:ea typeface="Cambria Math" panose="02040503050406030204" pitchFamily="18" charset="0"/>
                          </a:rPr>
                          <m:t>𝑀</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ℳ</m:t>
                        </m:r>
                      </m:sub>
                    </m:sSub>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𝑀</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ℳ</m:t>
                        </m:r>
                      </m:sub>
                    </m:sSub>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𝑀</m:t>
                        </m:r>
                        <m:r>
                          <a:rPr lang="en-US" sz="3200" b="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𝑀</m:t>
                            </m:r>
                          </m:e>
                          <m:sup>
                            <m:r>
                              <a:rPr lang="en-US" sz="3200" b="0" i="1" smtClean="0">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ea typeface="Cambria Math" panose="02040503050406030204" pitchFamily="18" charset="0"/>
                          </a:rPr>
                          <m:t>|</m:t>
                        </m:r>
                      </m:e>
                    </m:d>
                    <m:r>
                      <a:rPr lang="en-US" sz="3200" b="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r>
                          <a:rPr lang="en-US" sz="3200" b="0" i="1" smtClean="0">
                            <a:latin typeface="Cambria Math" panose="02040503050406030204" pitchFamily="18" charset="0"/>
                            <a:ea typeface="Cambria Math" panose="02040503050406030204" pitchFamily="18" charset="0"/>
                          </a:rPr>
                          <m:t>𝜖</m:t>
                        </m:r>
                        <m:r>
                          <a:rPr lang="en-US" sz="3200" b="0" i="1" smtClean="0">
                            <a:latin typeface="Cambria Math" panose="02040503050406030204" pitchFamily="18" charset="0"/>
                            <a:ea typeface="Cambria Math" panose="02040503050406030204" pitchFamily="18" charset="0"/>
                          </a:rPr>
                          <m:t>&gt;0 </m:t>
                        </m:r>
                      </m:sub>
                    </m:sSub>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e>
                      <m:sub>
                        <m:r>
                          <a:rPr lang="en-US" sz="3200" b="0" i="1" smtClean="0">
                            <a:latin typeface="Cambria Math" panose="02040503050406030204" pitchFamily="18" charset="0"/>
                            <a:ea typeface="Cambria Math" panose="02040503050406030204" pitchFamily="18" charset="0"/>
                          </a:rPr>
                          <m:t>𝐹</m:t>
                        </m:r>
                      </m:sub>
                    </m:sSub>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𝐹</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𝑀</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ℐ</m:t>
                                </m:r>
                              </m:e>
                            </m:d>
                            <m:r>
                              <a:rPr lang="en-US" sz="3200" b="0" i="1" smtClean="0">
                                <a:latin typeface="Cambria Math" panose="02040503050406030204" pitchFamily="18" charset="0"/>
                                <a:ea typeface="Cambria Math" panose="02040503050406030204" pitchFamily="18" charset="0"/>
                              </a:rPr>
                              <m:t>, </m:t>
                            </m:r>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𝑀</m:t>
                                </m:r>
                              </m:e>
                              <m:sup>
                                <m:r>
                                  <a:rPr lang="en-US" sz="3200" b="0" i="1" smtClean="0">
                                    <a:latin typeface="Cambria Math" panose="02040503050406030204" pitchFamily="18" charset="0"/>
                                    <a:ea typeface="Cambria Math" panose="02040503050406030204" pitchFamily="18" charset="0"/>
                                  </a:rPr>
                                  <m:t>′</m:t>
                                </m:r>
                              </m:sup>
                            </m:sSup>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ℐ</m:t>
                                </m:r>
                              </m:e>
                            </m:d>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𝜖</m:t>
                        </m:r>
                      </m:e>
                    </m:d>
                  </m:oMath>
                </a14:m>
                <a:r>
                  <a:rPr lang="en-US" sz="3200" b="0" dirty="0"/>
                  <a:t> </a:t>
                </a:r>
              </a:p>
              <a:p>
                <a:pPr marL="0" indent="0" algn="just">
                  <a:buNone/>
                </a:pPr>
                <a:endParaRPr lang="en-US" sz="3200" b="0" i="1"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6FEF225E-B26C-4B44-96A2-B43AC29E4765}"/>
                  </a:ext>
                </a:extLst>
              </p:cNvPr>
              <p:cNvSpPr>
                <a:spLocks noGrp="1" noRot="1" noChangeAspect="1" noMove="1" noResize="1" noEditPoints="1" noAdjustHandles="1" noChangeArrowheads="1" noChangeShapeType="1" noTextEdit="1"/>
              </p:cNvSpPr>
              <p:nvPr>
                <p:ph idx="1"/>
              </p:nvPr>
            </p:nvSpPr>
            <p:spPr>
              <a:xfrm>
                <a:off x="581193" y="3582577"/>
                <a:ext cx="5860248" cy="1754326"/>
              </a:xfr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C3DF0E-ABCE-4F9F-8438-8E6B1208BEEF}"/>
                  </a:ext>
                </a:extLst>
              </p:cNvPr>
              <p:cNvSpPr txBox="1"/>
              <p:nvPr/>
            </p:nvSpPr>
            <p:spPr>
              <a:xfrm>
                <a:off x="6278880" y="3252877"/>
                <a:ext cx="6014720" cy="1754326"/>
              </a:xfrm>
              <a:prstGeom prst="rect">
                <a:avLst/>
              </a:prstGeom>
              <a:noFill/>
            </p:spPr>
            <p:txBody>
              <a:bodyPr wrap="square">
                <a:spAutoFit/>
              </a:bodyPr>
              <a:lstStyle/>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𝑀𝑜𝑑𝑒𝑙𝑜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𝑜𝑟𝑖𝑔𝑖𝑛𝑎𝑙</m:t>
                      </m:r>
                    </m:oMath>
                  </m:oMathPara>
                </a14:m>
                <a:endParaRPr lang="en-US" b="0" dirty="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𝑀</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𝑀𝑜𝑑𝑒𝑙𝑜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𝑟𝑒𝑑𝑢𝑐𝑖𝑑𝑜</m:t>
                      </m:r>
                    </m:oMath>
                  </m:oMathPara>
                </a14:m>
                <a:endParaRPr lang="en-US" b="0" dirty="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𝐹𝑎𝑚𝑖𝑙𝑖𝑎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𝑚𝑜𝑑𝑒𝑙𝑜𝑠</m:t>
                      </m:r>
                    </m:oMath>
                  </m:oMathPara>
                </a14:m>
                <a:endParaRPr lang="en-US" b="0" dirty="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𝐸𝑛𝑡𝑟𝑎𝑑𝑎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𝑚𝑜𝑑𝑒𝑙𝑜</m:t>
                      </m:r>
                    </m:oMath>
                  </m:oMathPara>
                </a14:m>
                <a:endParaRPr lang="en-US" b="0" dirty="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𝐹𝑢𝑛𝑐𝑖</m:t>
                      </m:r>
                      <m:r>
                        <a:rPr lang="en-US" b="0" i="1" smtClean="0">
                          <a:latin typeface="Cambria Math" panose="02040503050406030204" pitchFamily="18" charset="0"/>
                          <a:ea typeface="Cambria Math" panose="02040503050406030204" pitchFamily="18" charset="0"/>
                        </a:rPr>
                        <m:t>ó</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𝑐𝑜𝑚𝑝𝑎𝑟𝑎𝑐𝑖</m:t>
                      </m:r>
                      <m:r>
                        <a:rPr lang="en-US" b="0" i="1" smtClean="0">
                          <a:latin typeface="Cambria Math" panose="02040503050406030204" pitchFamily="18" charset="0"/>
                          <a:ea typeface="Cambria Math" panose="02040503050406030204" pitchFamily="18" charset="0"/>
                        </a:rPr>
                        <m:t>ó</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𝑠𝑎𝑙𝑖𝑑𝑎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𝑚𝑜𝑑𝑒𝑙𝑜𝑠</m:t>
                      </m:r>
                    </m:oMath>
                  </m:oMathPara>
                </a14:m>
                <a:endParaRPr lang="en-US" b="0" dirty="0">
                  <a:ea typeface="Cambria Math" panose="020405030504060302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𝐷𝑖𝑓𝑒𝑟𝑒𝑛𝑐𝑖𝑎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𝑒𝑠𝑝𝑒𝑟𝑎𝑑𝑎</m:t>
                      </m:r>
                    </m:oMath>
                  </m:oMathPara>
                </a14:m>
                <a:endParaRPr lang="en-US" b="0" dirty="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7C3DF0E-ABCE-4F9F-8438-8E6B1208BEEF}"/>
                  </a:ext>
                </a:extLst>
              </p:cNvPr>
              <p:cNvSpPr txBox="1">
                <a:spLocks noRot="1" noChangeAspect="1" noMove="1" noResize="1" noEditPoints="1" noAdjustHandles="1" noChangeArrowheads="1" noChangeShapeType="1" noTextEdit="1"/>
              </p:cNvSpPr>
              <p:nvPr/>
            </p:nvSpPr>
            <p:spPr>
              <a:xfrm>
                <a:off x="6278880" y="3252877"/>
                <a:ext cx="6014720" cy="1754326"/>
              </a:xfrm>
              <a:prstGeom prst="rect">
                <a:avLst/>
              </a:prstGeom>
              <a:blipFill>
                <a:blip r:embed="rId4"/>
                <a:stretch>
                  <a:fillRect b="-2439"/>
                </a:stretch>
              </a:blipFill>
            </p:spPr>
            <p:txBody>
              <a:bodyPr/>
              <a:lstStyle/>
              <a:p>
                <a:r>
                  <a:rPr lang="es-CO">
                    <a:noFill/>
                  </a:rPr>
                  <a:t> </a:t>
                </a:r>
              </a:p>
            </p:txBody>
          </p:sp>
        </mc:Fallback>
      </mc:AlternateContent>
    </p:spTree>
    <p:extLst>
      <p:ext uri="{BB962C8B-B14F-4D97-AF65-F5344CB8AC3E}">
        <p14:creationId xmlns:p14="http://schemas.microsoft.com/office/powerpoint/2010/main" val="254374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74A36-93DB-470A-862F-47148F5D7670}"/>
              </a:ext>
            </a:extLst>
          </p:cNvPr>
          <p:cNvSpPr>
            <a:spLocks noGrp="1"/>
          </p:cNvSpPr>
          <p:nvPr>
            <p:ph type="title"/>
          </p:nvPr>
        </p:nvSpPr>
        <p:spPr/>
        <p:txBody>
          <a:bodyPr/>
          <a:lstStyle/>
          <a:p>
            <a:r>
              <a:rPr lang="es-CO" dirty="0"/>
              <a:t>¿Por qué se hace </a:t>
            </a:r>
            <a:r>
              <a:rPr lang="es-CO" dirty="0" err="1"/>
              <a:t>pruning</a:t>
            </a:r>
            <a:r>
              <a:rPr lang="es-CO" dirty="0"/>
              <a:t>?</a:t>
            </a:r>
          </a:p>
        </p:txBody>
      </p:sp>
      <p:sp>
        <p:nvSpPr>
          <p:cNvPr id="3" name="Content Placeholder 2">
            <a:extLst>
              <a:ext uri="{FF2B5EF4-FFF2-40B4-BE49-F238E27FC236}">
                <a16:creationId xmlns:a16="http://schemas.microsoft.com/office/drawing/2014/main" id="{F5D9849B-8903-4513-B7FC-1CBA5AAD8AE1}"/>
              </a:ext>
            </a:extLst>
          </p:cNvPr>
          <p:cNvSpPr>
            <a:spLocks noGrp="1"/>
          </p:cNvSpPr>
          <p:nvPr>
            <p:ph idx="1"/>
          </p:nvPr>
        </p:nvSpPr>
        <p:spPr>
          <a:xfrm>
            <a:off x="581193" y="2180496"/>
            <a:ext cx="5585928" cy="3678303"/>
          </a:xfrm>
        </p:spPr>
        <p:txBody>
          <a:bodyPr/>
          <a:lstStyle/>
          <a:p>
            <a:r>
              <a:rPr lang="es-CO" dirty="0"/>
              <a:t>El auge del </a:t>
            </a:r>
            <a:r>
              <a:rPr lang="es-CO" dirty="0" err="1"/>
              <a:t>IoT</a:t>
            </a:r>
            <a:r>
              <a:rPr lang="es-CO" dirty="0"/>
              <a:t> y la integración con la inteligencia artificial.</a:t>
            </a:r>
          </a:p>
          <a:p>
            <a:r>
              <a:rPr lang="es-CO" dirty="0"/>
              <a:t>Necesidad de optimizar recursos de cómputo.</a:t>
            </a:r>
          </a:p>
          <a:p>
            <a:r>
              <a:rPr lang="es-CO" dirty="0"/>
              <a:t>Eliminación de parámetros innecesarios en la red</a:t>
            </a:r>
          </a:p>
          <a:p>
            <a:pPr lvl="1"/>
            <a:r>
              <a:rPr lang="es-CO" dirty="0"/>
              <a:t>Conexiones muy cercanas o iguales a 0</a:t>
            </a:r>
          </a:p>
          <a:p>
            <a:pPr lvl="1"/>
            <a:r>
              <a:rPr lang="es-CO" dirty="0"/>
              <a:t>Neuronas o canales no activados</a:t>
            </a:r>
          </a:p>
        </p:txBody>
      </p:sp>
      <p:pic>
        <p:nvPicPr>
          <p:cNvPr id="9" name="Picture 8" descr="A picture containing grass, outdoor&#10;&#10;Description automatically generated">
            <a:extLst>
              <a:ext uri="{FF2B5EF4-FFF2-40B4-BE49-F238E27FC236}">
                <a16:creationId xmlns:a16="http://schemas.microsoft.com/office/drawing/2014/main" id="{69824E3F-E993-47F3-B8D1-65503637078D}"/>
              </a:ext>
            </a:extLst>
          </p:cNvPr>
          <p:cNvPicPr>
            <a:picLocks noChangeAspect="1"/>
          </p:cNvPicPr>
          <p:nvPr/>
        </p:nvPicPr>
        <p:blipFill>
          <a:blip r:embed="rId2"/>
          <a:stretch>
            <a:fillRect/>
          </a:stretch>
        </p:blipFill>
        <p:spPr>
          <a:xfrm>
            <a:off x="6695440" y="2661285"/>
            <a:ext cx="4572000" cy="2571750"/>
          </a:xfrm>
          <a:prstGeom prst="rect">
            <a:avLst/>
          </a:prstGeom>
        </p:spPr>
      </p:pic>
    </p:spTree>
    <p:extLst>
      <p:ext uri="{BB962C8B-B14F-4D97-AF65-F5344CB8AC3E}">
        <p14:creationId xmlns:p14="http://schemas.microsoft.com/office/powerpoint/2010/main" val="3331986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C66660-B559-4D57-8DC6-0597AAF00CCC}"/>
              </a:ext>
            </a:extLst>
          </p:cNvPr>
          <p:cNvSpPr>
            <a:spLocks noGrp="1"/>
          </p:cNvSpPr>
          <p:nvPr>
            <p:ph type="title"/>
          </p:nvPr>
        </p:nvSpPr>
        <p:spPr>
          <a:xfrm>
            <a:off x="601255" y="702156"/>
            <a:ext cx="3409783" cy="1013800"/>
          </a:xfrm>
        </p:spPr>
        <p:txBody>
          <a:bodyPr>
            <a:normAutofit/>
          </a:bodyPr>
          <a:lstStyle/>
          <a:p>
            <a:r>
              <a:rPr lang="es-CO" dirty="0"/>
              <a:t>Tipos de </a:t>
            </a:r>
            <a:r>
              <a:rPr lang="es-CO" dirty="0" err="1"/>
              <a:t>Pruning</a:t>
            </a:r>
            <a:endParaRPr lang="es-CO" dirty="0"/>
          </a:p>
        </p:txBody>
      </p:sp>
      <p:sp>
        <p:nvSpPr>
          <p:cNvPr id="3" name="Content Placeholder 2">
            <a:extLst>
              <a:ext uri="{FF2B5EF4-FFF2-40B4-BE49-F238E27FC236}">
                <a16:creationId xmlns:a16="http://schemas.microsoft.com/office/drawing/2014/main" id="{3CBBF953-86C4-41DF-982E-87581328FF02}"/>
              </a:ext>
            </a:extLst>
          </p:cNvPr>
          <p:cNvSpPr>
            <a:spLocks noGrp="1"/>
          </p:cNvSpPr>
          <p:nvPr>
            <p:ph idx="1"/>
          </p:nvPr>
        </p:nvSpPr>
        <p:spPr>
          <a:xfrm>
            <a:off x="601255" y="1964168"/>
            <a:ext cx="3409782" cy="4036582"/>
          </a:xfrm>
        </p:spPr>
        <p:txBody>
          <a:bodyPr>
            <a:normAutofit/>
          </a:bodyPr>
          <a:lstStyle/>
          <a:p>
            <a:r>
              <a:rPr lang="es-CO" i="1" dirty="0">
                <a:solidFill>
                  <a:schemeClr val="bg1"/>
                </a:solidFill>
              </a:rPr>
              <a:t>Eliminación de Neuronas</a:t>
            </a:r>
          </a:p>
          <a:p>
            <a:pPr lvl="1"/>
            <a:r>
              <a:rPr lang="es-CO" dirty="0">
                <a:solidFill>
                  <a:schemeClr val="bg1"/>
                </a:solidFill>
              </a:rPr>
              <a:t>Eliminar nodos dentro de la red </a:t>
            </a:r>
          </a:p>
          <a:p>
            <a:r>
              <a:rPr lang="es-CO" dirty="0">
                <a:solidFill>
                  <a:schemeClr val="bg1"/>
                </a:solidFill>
              </a:rPr>
              <a:t>Eliminación de Conexiones</a:t>
            </a:r>
          </a:p>
          <a:p>
            <a:pPr lvl="1"/>
            <a:r>
              <a:rPr lang="es-CO" dirty="0">
                <a:solidFill>
                  <a:schemeClr val="bg1"/>
                </a:solidFill>
              </a:rPr>
              <a:t>Eliminación de </a:t>
            </a:r>
            <a:r>
              <a:rPr lang="es-CO" dirty="0" err="1">
                <a:solidFill>
                  <a:schemeClr val="bg1"/>
                </a:solidFill>
              </a:rPr>
              <a:t>sinápsis</a:t>
            </a:r>
            <a:r>
              <a:rPr lang="es-CO" dirty="0">
                <a:solidFill>
                  <a:schemeClr val="bg1"/>
                </a:solidFill>
              </a:rPr>
              <a:t> entre neuronas</a:t>
            </a:r>
          </a:p>
        </p:txBody>
      </p:sp>
      <p:pic>
        <p:nvPicPr>
          <p:cNvPr id="4" name="Picture 3" descr="&quot;Synapses and neurons before and afterpruning.&quot; tomado de &quot;Learning both Weights and Connections for EfficientNeural Networks&quot; por Han Song et al.">
            <a:extLst>
              <a:ext uri="{FF2B5EF4-FFF2-40B4-BE49-F238E27FC236}">
                <a16:creationId xmlns:a16="http://schemas.microsoft.com/office/drawing/2014/main" id="{912F3A08-BB88-4C8E-8CA3-A935F846A49A}"/>
              </a:ext>
            </a:extLst>
          </p:cNvPr>
          <p:cNvPicPr>
            <a:picLocks noChangeAspect="1"/>
          </p:cNvPicPr>
          <p:nvPr/>
        </p:nvPicPr>
        <p:blipFill>
          <a:blip r:embed="rId2"/>
          <a:stretch>
            <a:fillRect/>
          </a:stretch>
        </p:blipFill>
        <p:spPr>
          <a:xfrm>
            <a:off x="4791522" y="1678952"/>
            <a:ext cx="6489819" cy="3520725"/>
          </a:xfrm>
          <a:prstGeom prst="rect">
            <a:avLst/>
          </a:prstGeom>
        </p:spPr>
      </p:pic>
    </p:spTree>
    <p:extLst>
      <p:ext uri="{BB962C8B-B14F-4D97-AF65-F5344CB8AC3E}">
        <p14:creationId xmlns:p14="http://schemas.microsoft.com/office/powerpoint/2010/main" val="1373747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540C-B2A1-40AD-8728-7C44B3E41775}"/>
              </a:ext>
            </a:extLst>
          </p:cNvPr>
          <p:cNvSpPr>
            <a:spLocks noGrp="1"/>
          </p:cNvSpPr>
          <p:nvPr>
            <p:ph type="title"/>
          </p:nvPr>
        </p:nvSpPr>
        <p:spPr/>
        <p:txBody>
          <a:bodyPr/>
          <a:lstStyle/>
          <a:p>
            <a:r>
              <a:rPr lang="es-CO" sz="2800" dirty="0" err="1"/>
              <a:t>Pruning</a:t>
            </a:r>
            <a:r>
              <a:rPr lang="es-CO" sz="2800" dirty="0"/>
              <a:t> en modelos convolucionales</a:t>
            </a:r>
            <a:endParaRPr lang="es-CO" dirty="0"/>
          </a:p>
        </p:txBody>
      </p:sp>
      <p:sp>
        <p:nvSpPr>
          <p:cNvPr id="3" name="Content Placeholder 2">
            <a:extLst>
              <a:ext uri="{FF2B5EF4-FFF2-40B4-BE49-F238E27FC236}">
                <a16:creationId xmlns:a16="http://schemas.microsoft.com/office/drawing/2014/main" id="{88FCF0A8-7C4A-4BEB-9D28-709E227C0D2F}"/>
              </a:ext>
            </a:extLst>
          </p:cNvPr>
          <p:cNvSpPr>
            <a:spLocks noGrp="1"/>
          </p:cNvSpPr>
          <p:nvPr>
            <p:ph idx="1"/>
          </p:nvPr>
        </p:nvSpPr>
        <p:spPr>
          <a:xfrm>
            <a:off x="581193" y="2180496"/>
            <a:ext cx="5514808" cy="3678303"/>
          </a:xfrm>
        </p:spPr>
        <p:txBody>
          <a:bodyPr/>
          <a:lstStyle/>
          <a:p>
            <a:r>
              <a:rPr lang="es-CO" dirty="0"/>
              <a:t>En redes convolucionales se habla de eliminación de canales en lugar de eliminación de nodos, donde un filtro completo del </a:t>
            </a:r>
            <a:r>
              <a:rPr lang="es-CO" dirty="0" err="1"/>
              <a:t>kernel</a:t>
            </a:r>
            <a:r>
              <a:rPr lang="es-CO" dirty="0"/>
              <a:t> se elimina para dar lugar a eliminar un canal de la capa de salida resultante.</a:t>
            </a:r>
          </a:p>
        </p:txBody>
      </p:sp>
      <p:pic>
        <p:nvPicPr>
          <p:cNvPr id="5" name="Picture 4" descr="Relation between filter pruning and channel pruning. Pruned filters in layer i results in pruned feature maps and therefore pruned (inactivated) channels in layer i + 1.">
            <a:extLst>
              <a:ext uri="{FF2B5EF4-FFF2-40B4-BE49-F238E27FC236}">
                <a16:creationId xmlns:a16="http://schemas.microsoft.com/office/drawing/2014/main" id="{5FF3D812-7493-42BD-AF2C-5A0960F4184D}"/>
              </a:ext>
            </a:extLst>
          </p:cNvPr>
          <p:cNvPicPr>
            <a:picLocks noChangeAspect="1"/>
          </p:cNvPicPr>
          <p:nvPr/>
        </p:nvPicPr>
        <p:blipFill>
          <a:blip r:embed="rId2"/>
          <a:stretch>
            <a:fillRect/>
          </a:stretch>
        </p:blipFill>
        <p:spPr>
          <a:xfrm>
            <a:off x="6448067" y="2870305"/>
            <a:ext cx="5162740" cy="2298684"/>
          </a:xfrm>
          <a:prstGeom prst="rect">
            <a:avLst/>
          </a:prstGeom>
        </p:spPr>
      </p:pic>
    </p:spTree>
    <p:extLst>
      <p:ext uri="{BB962C8B-B14F-4D97-AF65-F5344CB8AC3E}">
        <p14:creationId xmlns:p14="http://schemas.microsoft.com/office/powerpoint/2010/main" val="99534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9898-A41E-47CB-B48C-6B632EA344BC}"/>
              </a:ext>
            </a:extLst>
          </p:cNvPr>
          <p:cNvSpPr>
            <a:spLocks noGrp="1"/>
          </p:cNvSpPr>
          <p:nvPr>
            <p:ph type="title"/>
          </p:nvPr>
        </p:nvSpPr>
        <p:spPr>
          <a:xfrm>
            <a:off x="581192" y="702156"/>
            <a:ext cx="11029616" cy="1013800"/>
          </a:xfrm>
        </p:spPr>
        <p:txBody>
          <a:bodyPr>
            <a:normAutofit/>
          </a:bodyPr>
          <a:lstStyle/>
          <a:p>
            <a:r>
              <a:rPr lang="es-CO" dirty="0"/>
              <a:t>¿Cómo se realiza el </a:t>
            </a:r>
            <a:r>
              <a:rPr lang="es-CO" dirty="0" err="1"/>
              <a:t>pruning</a:t>
            </a:r>
            <a:r>
              <a:rPr lang="es-CO" dirty="0"/>
              <a:t>?</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a:extLst>
              <a:ext uri="{FF2B5EF4-FFF2-40B4-BE49-F238E27FC236}">
                <a16:creationId xmlns:a16="http://schemas.microsoft.com/office/drawing/2014/main" id="{10BFA323-7222-4B1D-961C-C8A447B9AA0A}"/>
              </a:ext>
            </a:extLst>
          </p:cNvPr>
          <p:cNvPicPr>
            <a:picLocks noChangeAspect="1"/>
          </p:cNvPicPr>
          <p:nvPr/>
        </p:nvPicPr>
        <p:blipFill>
          <a:blip r:embed="rId2"/>
          <a:stretch>
            <a:fillRect/>
          </a:stretch>
        </p:blipFill>
        <p:spPr>
          <a:xfrm>
            <a:off x="657225" y="3435083"/>
            <a:ext cx="4962525" cy="1501165"/>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20FC3E-2E2B-4A7A-9588-4E5E0CEA1DCE}"/>
                  </a:ext>
                </a:extLst>
              </p:cNvPr>
              <p:cNvSpPr>
                <a:spLocks noGrp="1"/>
              </p:cNvSpPr>
              <p:nvPr>
                <p:ph idx="1"/>
              </p:nvPr>
            </p:nvSpPr>
            <p:spPr>
              <a:xfrm>
                <a:off x="6335805" y="2180496"/>
                <a:ext cx="5275001" cy="4045683"/>
              </a:xfrm>
            </p:spPr>
            <p:txBody>
              <a:bodyPr>
                <a:normAutofit/>
              </a:bodyPr>
              <a:lstStyle/>
              <a:p>
                <a:r>
                  <a:rPr lang="es-CO" dirty="0"/>
                  <a:t>¿Cómo se evalúa qué eliminar?</a:t>
                </a:r>
              </a:p>
              <a:p>
                <a:pPr lvl="1"/>
                <a:r>
                  <a:rPr lang="es-CO" dirty="0"/>
                  <a:t>Existen diferentes criterios para determinar qué nodo/canal/</a:t>
                </a:r>
                <a:r>
                  <a:rPr lang="es-CO" dirty="0" err="1"/>
                  <a:t>sinápsis</a:t>
                </a:r>
                <a:r>
                  <a:rPr lang="es-CO" dirty="0"/>
                  <a:t> se elimina en el proceso de </a:t>
                </a:r>
                <a:r>
                  <a:rPr lang="es-CO" dirty="0" err="1"/>
                  <a:t>pruning</a:t>
                </a:r>
                <a:endParaRPr lang="es-CO" dirty="0"/>
              </a:p>
              <a:p>
                <a:r>
                  <a:rPr lang="es-CO" dirty="0"/>
                  <a:t>Normas</a:t>
                </a:r>
              </a:p>
              <a:p>
                <a:pPr lvl="1"/>
                <a14:m>
                  <m:oMath xmlns:m="http://schemas.openxmlformats.org/officeDocument/2006/math">
                    <m:sSub>
                      <m:sSubPr>
                        <m:ctrlPr>
                          <a:rPr lang="es-CO" i="1" dirty="0" smtClean="0">
                            <a:latin typeface="Cambria Math" panose="02040503050406030204" pitchFamily="18" charset="0"/>
                          </a:rPr>
                        </m:ctrlPr>
                      </m:sSubPr>
                      <m:e>
                        <m:r>
                          <a:rPr lang="es-CO" i="1" dirty="0" smtClean="0">
                            <a:latin typeface="Cambria Math" panose="02040503050406030204" pitchFamily="18" charset="0"/>
                          </a:rPr>
                          <m:t>𝐿</m:t>
                        </m:r>
                      </m:e>
                      <m:sub>
                        <m:r>
                          <a:rPr lang="es-CO" i="1" dirty="0" smtClean="0">
                            <a:latin typeface="Cambria Math" panose="02040503050406030204" pitchFamily="18" charset="0"/>
                          </a:rPr>
                          <m:t>1</m:t>
                        </m:r>
                      </m:sub>
                    </m:sSub>
                  </m:oMath>
                </a14:m>
                <a:r>
                  <a:rPr lang="es-CO" dirty="0"/>
                  <a:t> - </a:t>
                </a:r>
                <a14:m>
                  <m:oMath xmlns:m="http://schemas.openxmlformats.org/officeDocument/2006/math">
                    <m:sSub>
                      <m:sSubPr>
                        <m:ctrlPr>
                          <a:rPr lang="es-CO" i="1" dirty="0">
                            <a:latin typeface="Cambria Math" panose="02040503050406030204" pitchFamily="18" charset="0"/>
                          </a:rPr>
                        </m:ctrlPr>
                      </m:sSubPr>
                      <m:e>
                        <m:r>
                          <a:rPr lang="es-CO" i="1" dirty="0">
                            <a:latin typeface="Cambria Math" panose="02040503050406030204" pitchFamily="18" charset="0"/>
                          </a:rPr>
                          <m:t>𝐿</m:t>
                        </m:r>
                      </m:e>
                      <m:sub>
                        <m:r>
                          <a:rPr lang="es-CO" i="1" dirty="0">
                            <a:latin typeface="Cambria Math" panose="02040503050406030204" pitchFamily="18" charset="0"/>
                          </a:rPr>
                          <m:t>𝑛</m:t>
                        </m:r>
                      </m:sub>
                    </m:sSub>
                  </m:oMath>
                </a14:m>
                <a:endParaRPr lang="es-CO" dirty="0"/>
              </a:p>
              <a:p>
                <a:r>
                  <a:rPr lang="es-CO" dirty="0"/>
                  <a:t>Distancias </a:t>
                </a:r>
              </a:p>
              <a:p>
                <a:pPr lvl="1"/>
                <a:r>
                  <a:rPr lang="es-CO" dirty="0"/>
                  <a:t>Coseno</a:t>
                </a:r>
              </a:p>
              <a:p>
                <a:pPr lvl="1"/>
                <a:r>
                  <a:rPr lang="es-CO" dirty="0"/>
                  <a:t>Definidas por el usuario</a:t>
                </a:r>
              </a:p>
              <a:p>
                <a:r>
                  <a:rPr lang="es-CO" dirty="0"/>
                  <a:t>Aleatorio</a:t>
                </a:r>
              </a:p>
              <a:p>
                <a:endParaRPr lang="es-CO" dirty="0"/>
              </a:p>
            </p:txBody>
          </p:sp>
        </mc:Choice>
        <mc:Fallback xmlns="">
          <p:sp>
            <p:nvSpPr>
              <p:cNvPr id="3" name="Content Placeholder 2">
                <a:extLst>
                  <a:ext uri="{FF2B5EF4-FFF2-40B4-BE49-F238E27FC236}">
                    <a16:creationId xmlns:a16="http://schemas.microsoft.com/office/drawing/2014/main" id="{4120FC3E-2E2B-4A7A-9588-4E5E0CEA1DCE}"/>
                  </a:ext>
                </a:extLst>
              </p:cNvPr>
              <p:cNvSpPr>
                <a:spLocks noGrp="1" noRot="1" noChangeAspect="1" noMove="1" noResize="1" noEditPoints="1" noAdjustHandles="1" noChangeArrowheads="1" noChangeShapeType="1" noTextEdit="1"/>
              </p:cNvSpPr>
              <p:nvPr>
                <p:ph idx="1"/>
              </p:nvPr>
            </p:nvSpPr>
            <p:spPr>
              <a:xfrm>
                <a:off x="6335805" y="2180496"/>
                <a:ext cx="5275001" cy="4045683"/>
              </a:xfrm>
              <a:blipFill>
                <a:blip r:embed="rId3"/>
                <a:stretch>
                  <a:fillRect l="-462"/>
                </a:stretch>
              </a:blipFill>
            </p:spPr>
            <p:txBody>
              <a:bodyPr/>
              <a:lstStyle/>
              <a:p>
                <a:r>
                  <a:rPr lang="es-CO">
                    <a:noFill/>
                  </a:rPr>
                  <a:t> </a:t>
                </a:r>
              </a:p>
            </p:txBody>
          </p:sp>
        </mc:Fallback>
      </mc:AlternateContent>
    </p:spTree>
    <p:extLst>
      <p:ext uri="{BB962C8B-B14F-4D97-AF65-F5344CB8AC3E}">
        <p14:creationId xmlns:p14="http://schemas.microsoft.com/office/powerpoint/2010/main" val="21562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8CADB-65F1-4F33-B11A-BD210FDC8358}"/>
              </a:ext>
            </a:extLst>
          </p:cNvPr>
          <p:cNvSpPr>
            <a:spLocks noGrp="1"/>
          </p:cNvSpPr>
          <p:nvPr>
            <p:ph type="title"/>
          </p:nvPr>
        </p:nvSpPr>
        <p:spPr/>
        <p:txBody>
          <a:bodyPr/>
          <a:lstStyle/>
          <a:p>
            <a:r>
              <a:rPr lang="es-CO" dirty="0"/>
              <a:t>Hipótesis del “Boleto de Lotería”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08EB-755A-463F-9CB1-20BAD44427F1}"/>
                  </a:ext>
                </a:extLst>
              </p:cNvPr>
              <p:cNvSpPr>
                <a:spLocks noGrp="1"/>
              </p:cNvSpPr>
              <p:nvPr>
                <p:ph idx="1"/>
              </p:nvPr>
            </p:nvSpPr>
            <p:spPr/>
            <p:txBody>
              <a:bodyPr/>
              <a:lstStyle/>
              <a:p>
                <a:r>
                  <a:rPr lang="es-CO" dirty="0"/>
                  <a:t>Recordemos la definición formal </a:t>
                </a:r>
                <a:endParaRPr lang="en-US" sz="1800" b="0"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𝑀</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ℳ</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𝑀</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ℳ</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𝑀</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&gt;0 </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𝐹</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𝐹</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𝑀</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ℐ</m:t>
                                </m:r>
                              </m:e>
                            </m:d>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𝑀</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ℐ</m:t>
                                </m:r>
                              </m:e>
                            </m:d>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e>
                    </m:d>
                  </m:oMath>
                </a14:m>
                <a:r>
                  <a:rPr lang="en-US" dirty="0"/>
                  <a:t> </a:t>
                </a:r>
              </a:p>
              <a:p>
                <a:r>
                  <a:rPr lang="en-US" sz="1800" b="0" dirty="0" err="1"/>
                  <a:t>Esto</a:t>
                </a:r>
                <a:r>
                  <a:rPr lang="en-US" sz="1800" b="0" dirty="0"/>
                  <a:t> </a:t>
                </a:r>
                <a:r>
                  <a:rPr lang="en-US" sz="1800" b="0" dirty="0" err="1"/>
                  <a:t>implica</a:t>
                </a:r>
                <a:r>
                  <a:rPr lang="en-US" sz="1800" b="0" dirty="0"/>
                  <a:t> que </a:t>
                </a:r>
                <a:r>
                  <a:rPr lang="en-US" sz="1800" b="0" dirty="0" err="1"/>
                  <a:t>existe</a:t>
                </a:r>
                <a:r>
                  <a:rPr lang="en-US" sz="1800" b="0" dirty="0"/>
                  <a:t> una </a:t>
                </a:r>
                <a:r>
                  <a:rPr lang="en-US" sz="1800" b="0" dirty="0" err="1"/>
                  <a:t>subred</a:t>
                </a:r>
                <a:r>
                  <a:rPr lang="en-US" sz="1800" b="0" dirty="0"/>
                  <a:t> dentro de M, la </a:t>
                </a:r>
                <a:r>
                  <a:rPr lang="en-US" sz="1800" b="0" dirty="0" err="1"/>
                  <a:t>cual</a:t>
                </a:r>
                <a:r>
                  <a:rPr lang="en-US" sz="1800" b="0" dirty="0"/>
                  <a:t> </a:t>
                </a:r>
                <a:r>
                  <a:rPr lang="en-US" sz="1800" b="0" dirty="0" err="1"/>
                  <a:t>corresponde</a:t>
                </a:r>
                <a:r>
                  <a:rPr lang="en-US" sz="1800" b="0" dirty="0"/>
                  <a:t> a M’.  Si es el </a:t>
                </a:r>
                <a:r>
                  <a:rPr lang="en-US" sz="1800" b="0" dirty="0" err="1"/>
                  <a:t>caso</a:t>
                </a:r>
                <a:r>
                  <a:rPr lang="en-US" sz="1800" b="0" dirty="0"/>
                  <a:t>, ¿por </a:t>
                </a:r>
                <a:r>
                  <a:rPr lang="en-US" sz="1800" b="0" dirty="0" err="1"/>
                  <a:t>qué</a:t>
                </a:r>
                <a:r>
                  <a:rPr lang="en-US" sz="1800" b="0" dirty="0"/>
                  <a:t> no </a:t>
                </a:r>
                <a:r>
                  <a:rPr lang="en-US" sz="1800" b="0" dirty="0" err="1"/>
                  <a:t>entrenar</a:t>
                </a:r>
                <a:r>
                  <a:rPr lang="en-US" sz="1800" b="0" dirty="0"/>
                  <a:t> </a:t>
                </a:r>
                <a:r>
                  <a:rPr lang="en-US" sz="1800" b="0" dirty="0" err="1"/>
                  <a:t>diréctamente</a:t>
                </a:r>
                <a:r>
                  <a:rPr lang="en-US" sz="1800" b="0" dirty="0"/>
                  <a:t> M’?. </a:t>
                </a:r>
              </a:p>
              <a:p>
                <a:r>
                  <a:rPr lang="en-US" sz="1800" b="0" dirty="0"/>
                  <a:t>La </a:t>
                </a:r>
                <a:r>
                  <a:rPr lang="en-US" sz="1800" b="0" dirty="0" err="1"/>
                  <a:t>hipótesis</a:t>
                </a:r>
                <a:r>
                  <a:rPr lang="en-US" sz="1800" b="0" dirty="0"/>
                  <a:t> del </a:t>
                </a:r>
                <a:r>
                  <a:rPr lang="en-US" sz="1800" b="0" dirty="0" err="1"/>
                  <a:t>boleto</a:t>
                </a:r>
                <a:r>
                  <a:rPr lang="en-US" sz="1800" b="0" dirty="0"/>
                  <a:t> de </a:t>
                </a:r>
                <a:r>
                  <a:rPr lang="en-US" sz="1800" b="0" dirty="0" err="1"/>
                  <a:t>lotería</a:t>
                </a:r>
                <a:r>
                  <a:rPr lang="en-US" sz="1800" b="0" i="1" dirty="0"/>
                  <a:t>: </a:t>
                </a:r>
              </a:p>
              <a:p>
                <a:pPr marL="0" indent="0" algn="ctr">
                  <a:buNone/>
                </a:pPr>
                <a:r>
                  <a:rPr lang="en-US" sz="2000" i="1" dirty="0"/>
                  <a:t>“</a:t>
                </a:r>
                <a:r>
                  <a:rPr lang="en-US" sz="2000" b="0" i="1" dirty="0"/>
                  <a:t>Una red </a:t>
                </a:r>
                <a:r>
                  <a:rPr lang="en-US" sz="2000" b="0" i="1" dirty="0" err="1"/>
                  <a:t>inicializada</a:t>
                </a:r>
                <a:r>
                  <a:rPr lang="en-US" sz="2000" b="0" i="1" dirty="0"/>
                  <a:t> de forma </a:t>
                </a:r>
                <a:r>
                  <a:rPr lang="en-US" sz="2000" b="0" i="1" dirty="0" err="1"/>
                  <a:t>aleatoria</a:t>
                </a:r>
                <a:r>
                  <a:rPr lang="en-US" sz="2000" i="1" dirty="0"/>
                  <a:t> </a:t>
                </a:r>
                <a:r>
                  <a:rPr lang="en-US" sz="2000" i="1" dirty="0" err="1"/>
                  <a:t>contiene</a:t>
                </a:r>
                <a:r>
                  <a:rPr lang="en-US" sz="2000" i="1" dirty="0"/>
                  <a:t> una </a:t>
                </a:r>
                <a:r>
                  <a:rPr lang="en-US" sz="2000" i="1" dirty="0" err="1"/>
                  <a:t>subred</a:t>
                </a:r>
                <a:r>
                  <a:rPr lang="en-US" sz="2000" i="1" dirty="0"/>
                  <a:t> </a:t>
                </a:r>
                <a:r>
                  <a:rPr lang="en-US" sz="2000" i="1" dirty="0" err="1"/>
                  <a:t>tal</a:t>
                </a:r>
                <a:r>
                  <a:rPr lang="en-US" sz="2000" i="1" dirty="0"/>
                  <a:t> que, </a:t>
                </a:r>
                <a:r>
                  <a:rPr lang="en-US" sz="2000" i="1" dirty="0" err="1"/>
                  <a:t>entrenada</a:t>
                </a:r>
                <a:r>
                  <a:rPr lang="en-US" sz="2000" i="1" dirty="0"/>
                  <a:t> </a:t>
                </a:r>
                <a:r>
                  <a:rPr lang="en-US" sz="2000" i="1" dirty="0" err="1"/>
                  <a:t>desde</a:t>
                </a:r>
                <a:r>
                  <a:rPr lang="en-US" sz="2000" i="1" dirty="0"/>
                  <a:t> 0, </a:t>
                </a:r>
                <a:r>
                  <a:rPr lang="en-US" sz="2000" i="1" dirty="0" err="1"/>
                  <a:t>puede</a:t>
                </a:r>
                <a:r>
                  <a:rPr lang="en-US" sz="2000" i="1" dirty="0"/>
                  <a:t> </a:t>
                </a:r>
                <a:r>
                  <a:rPr lang="en-US" sz="2000" i="1" dirty="0" err="1"/>
                  <a:t>igualar</a:t>
                </a:r>
                <a:r>
                  <a:rPr lang="en-US" sz="2000" i="1" dirty="0"/>
                  <a:t> el </a:t>
                </a:r>
                <a:r>
                  <a:rPr lang="en-US" sz="2000" i="1" dirty="0" err="1"/>
                  <a:t>poder</a:t>
                </a:r>
                <a:r>
                  <a:rPr lang="en-US" sz="2000" i="1" dirty="0"/>
                  <a:t> de </a:t>
                </a:r>
                <a:r>
                  <a:rPr lang="en-US" sz="2000" i="1" dirty="0" err="1"/>
                  <a:t>clasificación</a:t>
                </a:r>
                <a:r>
                  <a:rPr lang="en-US" sz="2000" i="1" dirty="0"/>
                  <a:t> de la original </a:t>
                </a:r>
                <a:r>
                  <a:rPr lang="en-US" sz="2000" i="1" dirty="0" err="1"/>
                  <a:t>como</a:t>
                </a:r>
                <a:r>
                  <a:rPr lang="en-US" sz="2000" i="1" dirty="0"/>
                  <a:t> </a:t>
                </a:r>
                <a:r>
                  <a:rPr lang="en-US" sz="2000" i="1" dirty="0" err="1"/>
                  <a:t>máximo</a:t>
                </a:r>
                <a:r>
                  <a:rPr lang="en-US" sz="2000" i="1" dirty="0"/>
                  <a:t> </a:t>
                </a:r>
                <a:r>
                  <a:rPr lang="en-US" sz="2000" i="1" dirty="0" err="1"/>
                  <a:t>en</a:t>
                </a:r>
                <a:r>
                  <a:rPr lang="en-US" sz="2000" i="1" dirty="0"/>
                  <a:t> el </a:t>
                </a:r>
                <a:r>
                  <a:rPr lang="en-US" sz="2000" i="1" dirty="0" err="1"/>
                  <a:t>mismo</a:t>
                </a:r>
                <a:r>
                  <a:rPr lang="en-US" sz="2000" i="1" dirty="0"/>
                  <a:t> </a:t>
                </a:r>
                <a:r>
                  <a:rPr lang="en-US" sz="2000" i="1" dirty="0" err="1"/>
                  <a:t>número</a:t>
                </a:r>
                <a:r>
                  <a:rPr lang="en-US" sz="2000" i="1" dirty="0"/>
                  <a:t> de </a:t>
                </a:r>
                <a:r>
                  <a:rPr lang="en-US" sz="2000" i="1" dirty="0" err="1"/>
                  <a:t>iteraciones</a:t>
                </a:r>
                <a:r>
                  <a:rPr lang="en-US" sz="2000" i="1" dirty="0"/>
                  <a:t>.”</a:t>
                </a:r>
                <a:endParaRPr lang="en-US" sz="2000" b="0" i="1" dirty="0"/>
              </a:p>
              <a:p>
                <a:pPr marL="0" indent="0" algn="just">
                  <a:buNone/>
                </a:pPr>
                <a:endParaRPr lang="en-US" sz="1800" b="0" i="1"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34BF08EB-755A-463F-9CB1-20BAD44427F1}"/>
                  </a:ext>
                </a:extLst>
              </p:cNvPr>
              <p:cNvSpPr>
                <a:spLocks noGrp="1" noRot="1" noChangeAspect="1" noMove="1" noResize="1" noEditPoints="1" noAdjustHandles="1" noChangeArrowheads="1" noChangeShapeType="1" noTextEdit="1"/>
              </p:cNvSpPr>
              <p:nvPr>
                <p:ph idx="1"/>
              </p:nvPr>
            </p:nvSpPr>
            <p:spPr>
              <a:blipFill>
                <a:blip r:embed="rId3"/>
                <a:stretch>
                  <a:fillRect l="-221"/>
                </a:stretch>
              </a:blipFill>
            </p:spPr>
            <p:txBody>
              <a:bodyPr/>
              <a:lstStyle/>
              <a:p>
                <a:r>
                  <a:rPr lang="es-CO">
                    <a:noFill/>
                  </a:rPr>
                  <a:t> </a:t>
                </a:r>
              </a:p>
            </p:txBody>
          </p:sp>
        </mc:Fallback>
      </mc:AlternateContent>
    </p:spTree>
    <p:extLst>
      <p:ext uri="{BB962C8B-B14F-4D97-AF65-F5344CB8AC3E}">
        <p14:creationId xmlns:p14="http://schemas.microsoft.com/office/powerpoint/2010/main" val="197582850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52A331CCF7854CB4EF30CAE3F4142E" ma:contentTypeVersion="12" ma:contentTypeDescription="Create a new document." ma:contentTypeScope="" ma:versionID="5cdf5210df1e2b23f9ec8f1616063758">
  <xsd:schema xmlns:xsd="http://www.w3.org/2001/XMLSchema" xmlns:xs="http://www.w3.org/2001/XMLSchema" xmlns:p="http://schemas.microsoft.com/office/2006/metadata/properties" xmlns:ns2="db42e540-a291-4070-82bb-904838284831" xmlns:ns3="5df99656-813a-461a-bbc6-96bf0a2a85b6" targetNamespace="http://schemas.microsoft.com/office/2006/metadata/properties" ma:root="true" ma:fieldsID="ecd65125ef3e2a554265f10aa7ea375b" ns2:_="" ns3:_="">
    <xsd:import namespace="db42e540-a291-4070-82bb-904838284831"/>
    <xsd:import namespace="5df99656-813a-461a-bbc6-96bf0a2a85b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42e540-a291-4070-82bb-90483828483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0aef40d5-b715-412d-bec7-270c5812204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df99656-813a-461a-bbc6-96bf0a2a85b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2a2257d-fd52-42b6-9169-d971e12415fb}" ma:internalName="TaxCatchAll" ma:showField="CatchAllData" ma:web="5df99656-813a-461a-bbc6-96bf0a2a85b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9A073-1BF9-403F-9A63-9514318380FC}"/>
</file>

<file path=customXml/itemProps2.xml><?xml version="1.0" encoding="utf-8"?>
<ds:datastoreItem xmlns:ds="http://schemas.openxmlformats.org/officeDocument/2006/customXml" ds:itemID="{2ABA22DF-8033-42A5-A229-BFFAFDAD8A94}"/>
</file>

<file path=docProps/app.xml><?xml version="1.0" encoding="utf-8"?>
<Properties xmlns="http://schemas.openxmlformats.org/officeDocument/2006/extended-properties" xmlns:vt="http://schemas.openxmlformats.org/officeDocument/2006/docPropsVTypes">
  <TotalTime>1608</TotalTime>
  <Words>1398</Words>
  <Application>Microsoft Office PowerPoint</Application>
  <PresentationFormat>Widescreen</PresentationFormat>
  <Paragraphs>176</Paragraphs>
  <Slides>27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Cambria Math</vt:lpstr>
      <vt:lpstr>Gill Sans MT</vt:lpstr>
      <vt:lpstr>Wingdings 2</vt:lpstr>
      <vt:lpstr>Dividend</vt:lpstr>
      <vt:lpstr>Pruning aplicado en vIvA-MED</vt:lpstr>
      <vt:lpstr>Agenda</vt:lpstr>
      <vt:lpstr>¿Qué Es Pruning?</vt:lpstr>
      <vt:lpstr>Definición formal</vt:lpstr>
      <vt:lpstr>¿Por qué se hace pruning?</vt:lpstr>
      <vt:lpstr>Tipos de Pruning</vt:lpstr>
      <vt:lpstr>Pruning en modelos convolucionales</vt:lpstr>
      <vt:lpstr>¿Cómo se realiza el pruning?</vt:lpstr>
      <vt:lpstr>Hipótesis del “Boleto de Lotería”</vt:lpstr>
      <vt:lpstr>¿Cómo encontrar el boleto de lotería?</vt:lpstr>
      <vt:lpstr>Problemas con el Pruning</vt:lpstr>
      <vt:lpstr>Pruning en Pytorch</vt:lpstr>
      <vt:lpstr>Pruning aplicado a vIvA-MED</vt:lpstr>
      <vt:lpstr>Modelo Base</vt:lpstr>
      <vt:lpstr>¿Por qué modificar Conrad?</vt:lpstr>
      <vt:lpstr>Capas candidatas a Eliminación</vt:lpstr>
      <vt:lpstr>Capas candidatas a Eliminación</vt:lpstr>
      <vt:lpstr>Algoritmos de eliminación</vt:lpstr>
      <vt:lpstr>Algoritmos de eliminación</vt:lpstr>
      <vt:lpstr>Algoritmos de eliminación</vt:lpstr>
      <vt:lpstr>Algoritmos de eliminación</vt:lpstr>
      <vt:lpstr>Algoritmos de eliminación</vt:lpstr>
      <vt:lpstr>Algoritmos de eliminación</vt:lpstr>
      <vt:lpstr>Resultados de experimentos con pruning</vt:lpstr>
      <vt:lpstr>Resultados de experimentos con pruning</vt:lpstr>
      <vt:lpstr>Resultados de experimentos con pruning</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Eigenfaces no paramétricas</dc:title>
  <dc:creator>Miguel Mejía</dc:creator>
  <cp:lastModifiedBy>Miguel Mejía</cp:lastModifiedBy>
  <cp:revision>33</cp:revision>
  <dcterms:created xsi:type="dcterms:W3CDTF">2020-05-28T22:53:46Z</dcterms:created>
  <dcterms:modified xsi:type="dcterms:W3CDTF">2022-11-21T08:34:42Z</dcterms:modified>
</cp:coreProperties>
</file>